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8"/>
  </p:notesMasterIdLst>
  <p:sldIdLst>
    <p:sldId id="470" r:id="rId11"/>
    <p:sldId id="300" r:id="rId12"/>
    <p:sldId id="353" r:id="rId13"/>
    <p:sldId id="472" r:id="rId14"/>
    <p:sldId id="479" r:id="rId15"/>
    <p:sldId id="352" r:id="rId16"/>
    <p:sldId id="482" r:id="rId17"/>
    <p:sldId id="476" r:id="rId18"/>
    <p:sldId id="475" r:id="rId19"/>
    <p:sldId id="478" r:id="rId20"/>
    <p:sldId id="471" r:id="rId21"/>
    <p:sldId id="473" r:id="rId22"/>
    <p:sldId id="480" r:id="rId23"/>
    <p:sldId id="477" r:id="rId24"/>
    <p:sldId id="481" r:id="rId25"/>
    <p:sldId id="483" r:id="rId26"/>
    <p:sldId id="474" r:id="rId27"/>
    <p:sldId id="486" r:id="rId28"/>
    <p:sldId id="485" r:id="rId29"/>
    <p:sldId id="484" r:id="rId30"/>
    <p:sldId id="487" r:id="rId31"/>
    <p:sldId id="488" r:id="rId32"/>
    <p:sldId id="489" r:id="rId33"/>
    <p:sldId id="490" r:id="rId34"/>
    <p:sldId id="491" r:id="rId35"/>
    <p:sldId id="492" r:id="rId36"/>
    <p:sldId id="494" r:id="rId37"/>
  </p:sldIdLst>
  <p:sldSz cx="12190413" cy="6859588"/>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E43"/>
    <a:srgbClr val="0B4166"/>
    <a:srgbClr val="F8F8F8"/>
    <a:srgbClr val="206A99"/>
    <a:srgbClr val="224982"/>
    <a:srgbClr val="81B747"/>
    <a:srgbClr val="77A3C1"/>
    <a:srgbClr val="31C7C9"/>
    <a:srgbClr val="01ACBE"/>
    <a:srgbClr val="E25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7778" autoAdjust="0"/>
  </p:normalViewPr>
  <p:slideViewPr>
    <p:cSldViewPr snapToGrid="0" showGuides="1">
      <p:cViewPr varScale="1">
        <p:scale>
          <a:sx n="86" d="100"/>
          <a:sy n="86" d="100"/>
        </p:scale>
        <p:origin x="456" y="84"/>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 Type="http://schemas.openxmlformats.org/officeDocument/2006/relationships/slideMaster" Target="slideMasters/slideMaster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 Type="http://schemas.openxmlformats.org/officeDocument/2006/relationships/slideMaster" Target="slideMasters/slideMaster3.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notesMaster" Target="notesMasters/notesMaster1.xml"/><Relationship Id="rId39" Type="http://schemas.openxmlformats.org/officeDocument/2006/relationships/tags" Target="tags/tag1.xml"/><Relationship Id="rId4" Type="http://schemas.openxmlformats.org/officeDocument/2006/relationships/slideMaster" Target="slideMasters/slideMaster4.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2022-07-03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181032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22474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6395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33126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160494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4154991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30397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78169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12769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469984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92098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318849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987350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838578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1946338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48585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149722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1246440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177048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14554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253155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956733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60616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38217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微软雅黑" panose="020B0503020204020204" pitchFamily="34" charset="-122"/>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36.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theme" Target="../theme/theme10.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 Id="rId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theme" Target="../theme/theme3.xml"/><Relationship Id="rId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theme" Target="../theme/theme4.xml"/><Relationship Id="rId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theme" Target="../theme/theme5.xml"/><Relationship Id="rId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6.xml"/><Relationship Id="rId5"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theme" Target="../theme/theme7.xml"/><Relationship Id="rId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theme" Target="../theme/theme8.xml"/><Relationship Id="rId5"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theme" Target="../theme/theme9.xml"/><Relationship Id="rId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2022-07-03</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7/3/2022</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3/7/2022</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43.xml"/><Relationship Id="rId3" Type="http://schemas.openxmlformats.org/officeDocument/2006/relationships/notesSlide" Target="../notesSlides/notesSlide1.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2.jpg"/><Relationship Id="rId7"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43.xml"/><Relationship Id="rId3" Type="http://schemas.openxmlformats.org/officeDocument/2006/relationships/notesSlide" Target="../notesSlides/notesSlide15.xml"/><Relationship Id="rId4" Type="http://schemas.openxmlformats.org/officeDocument/2006/relationships/image" Target="../media/image4.jp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43.xml"/><Relationship Id="rId3" Type="http://schemas.openxmlformats.org/officeDocument/2006/relationships/notesSlide" Target="../notesSlides/notesSlide2.xml"/><Relationship Id="rId4" Type="http://schemas.openxmlformats.org/officeDocument/2006/relationships/image" Target="../media/image4.jpg"/><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43.xml"/><Relationship Id="rId3" Type="http://schemas.openxmlformats.org/officeDocument/2006/relationships/notesSlide" Target="../notesSlides/notesSlide21.xml"/><Relationship Id="rId4" Type="http://schemas.openxmlformats.org/officeDocument/2006/relationships/image" Target="../media/image4.jpg"/><Relationship Id="rId5"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18.jpeg"/><Relationship Id="rId4" Type="http://schemas.openxmlformats.org/officeDocument/2006/relationships/image" Target="../media/image6.jpeg"/><Relationship Id="rId5"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12.jpeg"/><Relationship Id="rId4" Type="http://schemas.openxmlformats.org/officeDocument/2006/relationships/image" Target="../media/image11.jpeg"/><Relationship Id="rId5"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43.xml"/><Relationship Id="rId3" Type="http://schemas.openxmlformats.org/officeDocument/2006/relationships/notesSlide" Target="../notesSlides/notesSlide27.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7.jpg"/><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43.xml"/><Relationship Id="rId3" Type="http://schemas.openxmlformats.org/officeDocument/2006/relationships/notesSlide" Target="../notesSlides/notesSlide3.xml"/><Relationship Id="rId4" Type="http://schemas.openxmlformats.org/officeDocument/2006/relationships/image" Target="../media/image4.jp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43.xml"/><Relationship Id="rId3" Type="http://schemas.openxmlformats.org/officeDocument/2006/relationships/notesSlide" Target="../notesSlides/notesSlide9.xml"/><Relationship Id="rId4" Type="http://schemas.openxmlformats.org/officeDocument/2006/relationships/image" Target="../media/image4.jpg"/><Relationship Id="rId5"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86A0684-7156-918E-B519-1664888664C1}"/>
              </a:ext>
            </a:extLst>
          </p:cNvPr>
          <p:cNvGrpSpPr/>
          <p:nvPr/>
        </p:nvGrpSpPr>
        <p:grpSpPr>
          <a:xfrm>
            <a:off x="-19050" y="-785567"/>
            <a:ext cx="12209464" cy="7671303"/>
            <a:chOff x="-19050" y="-785567"/>
            <a:chExt cx="12209464" cy="7671303"/>
          </a:xfrm>
        </p:grpSpPr>
        <p:pic>
          <p:nvPicPr>
            <p:cNvPr id="37" name="Picture 36" descr="118-苏州大学-img1.jpg"/>
            <p:cNvPicPr>
              <a:picLocks noChangeAspect="1"/>
            </p:cNvPicPr>
            <p:nvPr/>
          </p:nvPicPr>
          <p:blipFill>
            <a:blip r:embed="rId6"/>
            <a:stretch>
              <a:fillRect/>
            </a:stretch>
          </p:blipFill>
          <p:spPr>
            <a:xfrm>
              <a:off x="-1" y="-759420"/>
              <a:ext cx="12190413" cy="7619008"/>
            </a:xfrm>
            <a:prstGeom prst="rect">
              <a:avLst/>
            </a:prstGeom>
          </p:spPr>
        </p:pic>
        <p:sp>
          <p:nvSpPr>
            <p:cNvPr id="7" name="矩形 6">
              <a:extLst>
                <a:ext uri="{FF2B5EF4-FFF2-40B4-BE49-F238E27FC236}">
                  <a16:creationId xmlns:a16="http://schemas.microsoft.com/office/drawing/2014/main" id="{2716EFD9-88B0-F2BA-4B3C-4BA725E25D17}"/>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ED47FC8-3FFF-6B71-A57F-CA92ED339AB9}"/>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050" y="0"/>
            <a:ext cx="5372100"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3"/>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p>
        </p:txBody>
      </p:sp>
      <p:sp>
        <p:nvSpPr>
          <p:cNvPr id="20" name="文本框 15"/>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b="1" dirty="0">
                <a:solidFill>
                  <a:srgbClr val="F8F8F8"/>
                </a:solidFill>
                <a:latin typeface="Arial" panose="020B0604020202020204" pitchFamily="34" charset="0"/>
                <a:ea typeface="微软雅黑" panose="020B0503020204020204" pitchFamily="34" charset="-122"/>
              </a:rPr>
              <a:t>苏州大学模版</a:t>
            </a:r>
            <a:r>
              <a:rPr lang="zh-CN" altLang="en-US" sz="4800" b="1" dirty="0">
                <a:solidFill>
                  <a:srgbClr val="F8F8F8"/>
                </a:solidFill>
                <a:latin typeface="Arial" panose="020B0604020202020204" pitchFamily="34" charset="0"/>
                <a:ea typeface="微软雅黑" panose="020B0503020204020204" pitchFamily="34" charset="-122"/>
              </a:rPr>
              <a:t/>
            </a:r>
          </a:p>
        </p:txBody>
      </p:sp>
      <p:sp>
        <p:nvSpPr>
          <p:cNvPr id="22"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4" name="组合 23"/>
          <p:cNvGrpSpPr/>
          <p:nvPr/>
        </p:nvGrpSpPr>
        <p:grpSpPr>
          <a:xfrm>
            <a:off x="9639878" y="473053"/>
            <a:ext cx="2459463" cy="1301793"/>
            <a:chOff x="4428098" y="592147"/>
            <a:chExt cx="3450476" cy="1826336"/>
          </a:xfrm>
        </p:grpSpPr>
        <p:sp>
          <p:nvSpPr>
            <p:cNvPr id="31"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38" name="Picture 37" descr="118-苏州大学-logo.png"/>
          <p:cNvPicPr>
            <a:picLocks noChangeAspect="1"/>
          </p:cNvPicPr>
          <p:nvPr/>
        </p:nvPicPr>
        <p:blipFill>
          <a:blip r:embed="rId7"/>
          <a:stretch>
            <a:fillRect/>
          </a:stretch>
        </p:blipFill>
        <p:spPr>
          <a:xfrm>
            <a:off x="2641600" y="1131045"/>
            <a:ext cx="1651000" cy="1651000"/>
          </a:xfrm>
          <a:prstGeom prst="rect">
            <a:avLst/>
          </a:prstGeom>
        </p:spPr>
      </p:pic>
    </p:spTree>
    <p:extLst>
      <p:ext uri="{BB962C8B-B14F-4D97-AF65-F5344CB8AC3E}">
        <p14:creationId xmlns:p14="http://schemas.microsoft.com/office/powerpoint/2010/main" val="1462424996"/>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4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a:off x="1585151" y="4411046"/>
            <a:ext cx="4262307" cy="1982871"/>
            <a:chOff x="6594938" y="4892133"/>
            <a:chExt cx="4591050" cy="1709738"/>
          </a:xfrm>
        </p:grpSpPr>
        <p:sp>
          <p:nvSpPr>
            <p:cNvPr id="23" name="圆角矩形 13"/>
            <p:cNvSpPr>
              <a:spLocks noChangeArrowheads="1"/>
            </p:cNvSpPr>
            <p:nvPr/>
          </p:nvSpPr>
          <p:spPr bwMode="auto">
            <a:xfrm>
              <a:off x="6594938" y="5127083"/>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矩形 23"/>
            <p:cNvSpPr>
              <a:spLocks noChangeArrowheads="1"/>
            </p:cNvSpPr>
            <p:nvPr/>
          </p:nvSpPr>
          <p:spPr bwMode="auto">
            <a:xfrm>
              <a:off x="6928313" y="5454108"/>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圆角矩形 17"/>
            <p:cNvSpPr>
              <a:spLocks noChangeArrowheads="1"/>
            </p:cNvSpPr>
            <p:nvPr/>
          </p:nvSpPr>
          <p:spPr bwMode="auto">
            <a:xfrm>
              <a:off x="7250576" y="4892133"/>
              <a:ext cx="3279775" cy="461963"/>
            </a:xfrm>
            <a:prstGeom prst="roundRect">
              <a:avLst>
                <a:gd name="adj" fmla="val 16667"/>
              </a:avLst>
            </a:prstGeom>
            <a:solidFill>
              <a:srgbClr val="64071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 name="文本框 26"/>
            <p:cNvSpPr txBox="1">
              <a:spLocks noChangeArrowheads="1"/>
            </p:cNvSpPr>
            <p:nvPr/>
          </p:nvSpPr>
          <p:spPr bwMode="auto">
            <a:xfrm>
              <a:off x="7482351" y="4941346"/>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flipH="1">
            <a:off x="6758548" y="1746301"/>
            <a:ext cx="3903615" cy="4739056"/>
            <a:chOff x="677777" y="1521557"/>
            <a:chExt cx="3903615" cy="4739056"/>
          </a:xfrm>
        </p:grpSpPr>
        <p:sp>
          <p:nvSpPr>
            <p:cNvPr id="29" name="矩形 28"/>
            <p:cNvSpPr/>
            <p:nvPr/>
          </p:nvSpPr>
          <p:spPr>
            <a:xfrm>
              <a:off x="677777" y="6145405"/>
              <a:ext cx="3886905" cy="115208"/>
            </a:xfrm>
            <a:prstGeom prst="rect">
              <a:avLst/>
            </a:prstGeom>
            <a:solidFill>
              <a:srgbClr val="AA0C1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29"/>
            <p:cNvSpPr/>
            <p:nvPr/>
          </p:nvSpPr>
          <p:spPr>
            <a:xfrm>
              <a:off x="677778" y="2430548"/>
              <a:ext cx="3903614" cy="674557"/>
            </a:xfrm>
            <a:prstGeom prst="rect">
              <a:avLst/>
            </a:prstGeom>
            <a:solidFill>
              <a:srgbClr val="640710"/>
            </a:solidFill>
            <a:ln w="12700" cap="flat" cmpd="sng" algn="ctr">
              <a:noFill/>
              <a:prstDash val="solid"/>
              <a:miter lim="800000"/>
            </a:ln>
            <a:effectLst/>
          </p:spPr>
          <p:txBody>
            <a:bodyPr rtlCol="0" anchor="ctr"/>
            <a:lstStyle/>
            <a:p>
              <a:pPr lvl="0">
                <a:defRPr/>
              </a:pPr>
              <a:r>
                <a:rPr lang="zh-CN" altLang="en-US" sz="3200" b="1" kern="0" dirty="0">
                  <a:solidFill>
                    <a:sysClr val="window" lastClr="FFFFFF"/>
                  </a:solidFill>
                  <a:latin typeface="微软雅黑" panose="020B0503020204020204" pitchFamily="34" charset="-122"/>
                  <a:ea typeface="微软雅黑" panose="020B0503020204020204" pitchFamily="34" charset="-122"/>
                </a:rPr>
                <a:t>加入你的标题描述</a:t>
              </a:r>
            </a:p>
          </p:txBody>
        </p:sp>
        <p:sp>
          <p:nvSpPr>
            <p:cNvPr id="31" name="矩形 30"/>
            <p:cNvSpPr/>
            <p:nvPr/>
          </p:nvSpPr>
          <p:spPr>
            <a:xfrm>
              <a:off x="677778" y="1521557"/>
              <a:ext cx="3903613" cy="674557"/>
            </a:xfrm>
            <a:prstGeom prst="rect">
              <a:avLst/>
            </a:prstGeom>
            <a:solidFill>
              <a:srgbClr val="AA0C1C"/>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加入你的标题描述</a:t>
              </a:r>
            </a:p>
          </p:txBody>
        </p:sp>
        <p:sp>
          <p:nvSpPr>
            <p:cNvPr id="32" name="文本框 38"/>
            <p:cNvSpPr txBox="1"/>
            <p:nvPr/>
          </p:nvSpPr>
          <p:spPr>
            <a:xfrm>
              <a:off x="677777" y="3320140"/>
              <a:ext cx="3886904" cy="2552365"/>
            </a:xfrm>
            <a:prstGeom prst="rect">
              <a:avLst/>
            </a:prstGeom>
            <a:noFill/>
          </p:spPr>
          <p:txBody>
            <a:bodyPr wrap="square" rtlCol="0">
              <a:spAutoFit/>
            </a:bodyPr>
            <a:lstStyle/>
            <a:p>
              <a:pPr algn="just">
                <a:lnSpc>
                  <a:spcPct val="150000"/>
                </a:lnSpc>
                <a:spcBef>
                  <a:spcPts val="0"/>
                </a:spcBef>
                <a:spcAft>
                  <a:spcPts val="0"/>
                </a:spcAft>
              </a:pPr>
              <a:r>
                <a:rPr lang="zh-CN" altLang="en-US" sz="12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12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34" name="Picture 33" descr="118-苏州大学-img3.jpg"/>
          <p:cNvPicPr>
            <a:picLocks noChangeAspect="1"/>
          </p:cNvPicPr>
          <p:nvPr/>
        </p:nvPicPr>
        <p:blipFill>
          <a:blip r:embed="rId4"/>
          <a:stretch>
            <a:fillRect/>
          </a:stretch>
        </p:blipFill>
        <p:spPr>
          <a:xfrm>
            <a:off x="1611170" y="1770590"/>
            <a:ext cx="4224732" cy="2640457"/>
          </a:xfrm>
          <a:prstGeom prst="rect">
            <a:avLst/>
          </a:prstGeom>
        </p:spPr>
      </p:pic>
    </p:spTree>
    <p:extLst>
      <p:ext uri="{BB962C8B-B14F-4D97-AF65-F5344CB8AC3E}">
        <p14:creationId xmlns:p14="http://schemas.microsoft.com/office/powerpoint/2010/main" val="342298276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42" name="Rounded Rectangle 13"/>
          <p:cNvSpPr/>
          <p:nvPr/>
        </p:nvSpPr>
        <p:spPr>
          <a:xfrm>
            <a:off x="765521"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3" name="Text Box 10"/>
          <p:cNvSpPr txBox="1">
            <a:spLocks noChangeArrowheads="1"/>
          </p:cNvSpPr>
          <p:nvPr/>
        </p:nvSpPr>
        <p:spPr bwMode="auto">
          <a:xfrm>
            <a:off x="877031" y="1793226"/>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err="1">
                <a:solidFill>
                  <a:schemeClr val="bg1">
                    <a:lumMod val="50000"/>
                  </a:schemeClr>
                </a:solidFill>
                <a:latin typeface="Open Sans" pitchFamily="34" charset="0"/>
                <a:ea typeface="Open Sans" pitchFamily="34" charset="0"/>
                <a:cs typeface="Open Sans" pitchFamily="34" charset="0"/>
              </a:rPr>
              <a:t>Ethique</a:t>
            </a:r>
            <a:endParaRPr lang="en-US" sz="1600" b="1" dirty="0">
              <a:solidFill>
                <a:schemeClr val="bg1">
                  <a:lumMod val="50000"/>
                </a:schemeClr>
              </a:solidFill>
              <a:latin typeface="Open Sans" pitchFamily="34" charset="0"/>
              <a:ea typeface="Open Sans" pitchFamily="34" charset="0"/>
              <a:cs typeface="Open Sans" pitchFamily="34" charset="0"/>
            </a:endParaRPr>
          </a:p>
          <a:p>
            <a:pP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44" name="Rounded Rectangle 16"/>
          <p:cNvSpPr/>
          <p:nvPr/>
        </p:nvSpPr>
        <p:spPr>
          <a:xfrm>
            <a:off x="765521" y="3339344"/>
            <a:ext cx="2462477" cy="1423161"/>
          </a:xfrm>
          <a:prstGeom prst="roundRect">
            <a:avLst>
              <a:gd name="adj" fmla="val 5186"/>
            </a:avLst>
          </a:prstGeom>
          <a:solidFill>
            <a:srgbClr val="AA0C1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5" name="Rounded Rectangle 17"/>
          <p:cNvSpPr/>
          <p:nvPr/>
        </p:nvSpPr>
        <p:spPr>
          <a:xfrm>
            <a:off x="765521"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6" name="Text Box 10"/>
          <p:cNvSpPr txBox="1">
            <a:spLocks noChangeArrowheads="1"/>
          </p:cNvSpPr>
          <p:nvPr/>
        </p:nvSpPr>
        <p:spPr bwMode="auto">
          <a:xfrm>
            <a:off x="877031" y="3434547"/>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Product Love</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p>
        </p:txBody>
      </p:sp>
      <p:sp>
        <p:nvSpPr>
          <p:cNvPr id="47" name="Text Box 10"/>
          <p:cNvSpPr txBox="1">
            <a:spLocks noChangeArrowheads="1"/>
          </p:cNvSpPr>
          <p:nvPr/>
        </p:nvSpPr>
        <p:spPr bwMode="auto">
          <a:xfrm>
            <a:off x="877031" y="5044607"/>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Ingredients</a:t>
            </a:r>
          </a:p>
          <a:p>
            <a:pP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48" name="Rounded Rectangle 20"/>
          <p:cNvSpPr/>
          <p:nvPr/>
        </p:nvSpPr>
        <p:spPr>
          <a:xfrm>
            <a:off x="9042479"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9" name="Text Box 10"/>
          <p:cNvSpPr txBox="1">
            <a:spLocks noChangeArrowheads="1"/>
          </p:cNvSpPr>
          <p:nvPr/>
        </p:nvSpPr>
        <p:spPr bwMode="auto">
          <a:xfrm>
            <a:off x="9074450" y="1793227"/>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Improvisation</a:t>
            </a:r>
          </a:p>
          <a:p>
            <a:pPr algn="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50" name="Rounded Rectangle 22"/>
          <p:cNvSpPr/>
          <p:nvPr/>
        </p:nvSpPr>
        <p:spPr>
          <a:xfrm>
            <a:off x="9042479"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1" name="Text Box 10"/>
          <p:cNvSpPr txBox="1">
            <a:spLocks noChangeArrowheads="1"/>
          </p:cNvSpPr>
          <p:nvPr/>
        </p:nvSpPr>
        <p:spPr bwMode="auto">
          <a:xfrm>
            <a:off x="9074450" y="5044608"/>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Goodwill</a:t>
            </a:r>
          </a:p>
          <a:p>
            <a:pPr algn="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52" name="Rounded Rectangle 25"/>
          <p:cNvSpPr/>
          <p:nvPr/>
        </p:nvSpPr>
        <p:spPr>
          <a:xfrm>
            <a:off x="9042479" y="3339283"/>
            <a:ext cx="2462477" cy="1423161"/>
          </a:xfrm>
          <a:prstGeom prst="roundRect">
            <a:avLst>
              <a:gd name="adj" fmla="val 5186"/>
            </a:avLst>
          </a:prstGeom>
          <a:solidFill>
            <a:srgbClr val="6407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3" name="Text Box 10"/>
          <p:cNvSpPr txBox="1">
            <a:spLocks noChangeArrowheads="1"/>
          </p:cNvSpPr>
          <p:nvPr/>
        </p:nvSpPr>
        <p:spPr bwMode="auto">
          <a:xfrm>
            <a:off x="9074450" y="3448741"/>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solidFill>
                <a:latin typeface="Open Sans" pitchFamily="34" charset="0"/>
                <a:ea typeface="Open Sans" pitchFamily="34" charset="0"/>
                <a:cs typeface="Open Sans" pitchFamily="34" charset="0"/>
              </a:rPr>
              <a:t>Talkative</a:t>
            </a:r>
          </a:p>
          <a:p>
            <a:pPr algn="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p>
        </p:txBody>
      </p:sp>
      <p:sp>
        <p:nvSpPr>
          <p:cNvPr id="54" name="Rectangle 2"/>
          <p:cNvSpPr/>
          <p:nvPr/>
        </p:nvSpPr>
        <p:spPr>
          <a:xfrm>
            <a:off x="3892955" y="1668682"/>
            <a:ext cx="4546355" cy="4769130"/>
          </a:xfrm>
          <a:prstGeom prst="rect">
            <a:avLst/>
          </a:prstGeom>
          <a:blipFill dpi="0" rotWithShape="1">
            <a:blip r:embed="rId3"/>
            <a:srcRect/>
            <a:tile tx="0" ty="0" sx="100000" sy="100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23900909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250"/>
                                        <p:tgtEl>
                                          <p:spTgt spid="42"/>
                                        </p:tgtEl>
                                      </p:cBhvr>
                                    </p:animEffect>
                                    <p:anim calcmode="lin" valueType="num">
                                      <p:cBhvr>
                                        <p:cTn id="19" dur="250" fill="hold"/>
                                        <p:tgtEl>
                                          <p:spTgt spid="42"/>
                                        </p:tgtEl>
                                        <p:attrNameLst>
                                          <p:attrName>ppt_x</p:attrName>
                                        </p:attrNameLst>
                                      </p:cBhvr>
                                      <p:tavLst>
                                        <p:tav tm="0">
                                          <p:val>
                                            <p:strVal val="#ppt_x"/>
                                          </p:val>
                                        </p:tav>
                                        <p:tav tm="100000">
                                          <p:val>
                                            <p:strVal val="#ppt_x"/>
                                          </p:val>
                                        </p:tav>
                                      </p:tavLst>
                                    </p:anim>
                                    <p:anim calcmode="lin" valueType="num">
                                      <p:cBhvr>
                                        <p:cTn id="20" dur="250" fill="hold"/>
                                        <p:tgtEl>
                                          <p:spTgt spid="42"/>
                                        </p:tgtEl>
                                        <p:attrNameLst>
                                          <p:attrName>ppt_y</p:attrName>
                                        </p:attrNameLst>
                                      </p:cBhvr>
                                      <p:tavLst>
                                        <p:tav tm="0">
                                          <p:val>
                                            <p:strVal val="#ppt_y+.1"/>
                                          </p:val>
                                        </p:tav>
                                        <p:tav tm="100000">
                                          <p:val>
                                            <p:strVal val="#ppt_y"/>
                                          </p:val>
                                        </p:tav>
                                      </p:tavLst>
                                    </p:anim>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50"/>
                                        <p:tgtEl>
                                          <p:spTgt spid="43"/>
                                        </p:tgtEl>
                                      </p:cBhvr>
                                    </p:animEffect>
                                    <p:anim calcmode="lin" valueType="num">
                                      <p:cBhvr>
                                        <p:cTn id="25" dur="250" fill="hold"/>
                                        <p:tgtEl>
                                          <p:spTgt spid="43"/>
                                        </p:tgtEl>
                                        <p:attrNameLst>
                                          <p:attrName>ppt_x</p:attrName>
                                        </p:attrNameLst>
                                      </p:cBhvr>
                                      <p:tavLst>
                                        <p:tav tm="0">
                                          <p:val>
                                            <p:strVal val="#ppt_x"/>
                                          </p:val>
                                        </p:tav>
                                        <p:tav tm="100000">
                                          <p:val>
                                            <p:strVal val="#ppt_x"/>
                                          </p:val>
                                        </p:tav>
                                      </p:tavLst>
                                    </p:anim>
                                    <p:anim calcmode="lin" valueType="num">
                                      <p:cBhvr>
                                        <p:cTn id="26" dur="250" fill="hold"/>
                                        <p:tgtEl>
                                          <p:spTgt spid="43"/>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anim calcmode="lin" valueType="num">
                                      <p:cBhvr>
                                        <p:cTn id="31" dur="250" fill="hold"/>
                                        <p:tgtEl>
                                          <p:spTgt spid="44"/>
                                        </p:tgtEl>
                                        <p:attrNameLst>
                                          <p:attrName>ppt_x</p:attrName>
                                        </p:attrNameLst>
                                      </p:cBhvr>
                                      <p:tavLst>
                                        <p:tav tm="0">
                                          <p:val>
                                            <p:strVal val="#ppt_x"/>
                                          </p:val>
                                        </p:tav>
                                        <p:tav tm="100000">
                                          <p:val>
                                            <p:strVal val="#ppt_x"/>
                                          </p:val>
                                        </p:tav>
                                      </p:tavLst>
                                    </p:anim>
                                    <p:anim calcmode="lin" valueType="num">
                                      <p:cBhvr>
                                        <p:cTn id="32" dur="250" fill="hold"/>
                                        <p:tgtEl>
                                          <p:spTgt spid="44"/>
                                        </p:tgtEl>
                                        <p:attrNameLst>
                                          <p:attrName>ppt_y</p:attrName>
                                        </p:attrNameLst>
                                      </p:cBhvr>
                                      <p:tavLst>
                                        <p:tav tm="0">
                                          <p:val>
                                            <p:strVal val="#ppt_y+.1"/>
                                          </p:val>
                                        </p:tav>
                                        <p:tav tm="100000">
                                          <p:val>
                                            <p:strVal val="#ppt_y"/>
                                          </p:val>
                                        </p:tav>
                                      </p:tavLst>
                                    </p:anim>
                                  </p:childTnLst>
                                </p:cTn>
                              </p:par>
                            </p:childTnLst>
                          </p:cTn>
                        </p:par>
                        <p:par>
                          <p:cTn id="33" fill="hold">
                            <p:stCondLst>
                              <p:cond delay="1750"/>
                            </p:stCondLst>
                            <p:childTnLst>
                              <p:par>
                                <p:cTn id="34" presetID="42"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250"/>
                                        <p:tgtEl>
                                          <p:spTgt spid="45"/>
                                        </p:tgtEl>
                                      </p:cBhvr>
                                    </p:animEffect>
                                    <p:anim calcmode="lin" valueType="num">
                                      <p:cBhvr>
                                        <p:cTn id="37" dur="250" fill="hold"/>
                                        <p:tgtEl>
                                          <p:spTgt spid="45"/>
                                        </p:tgtEl>
                                        <p:attrNameLst>
                                          <p:attrName>ppt_x</p:attrName>
                                        </p:attrNameLst>
                                      </p:cBhvr>
                                      <p:tavLst>
                                        <p:tav tm="0">
                                          <p:val>
                                            <p:strVal val="#ppt_x"/>
                                          </p:val>
                                        </p:tav>
                                        <p:tav tm="100000">
                                          <p:val>
                                            <p:strVal val="#ppt_x"/>
                                          </p:val>
                                        </p:tav>
                                      </p:tavLst>
                                    </p:anim>
                                    <p:anim calcmode="lin" valueType="num">
                                      <p:cBhvr>
                                        <p:cTn id="38" dur="250" fill="hold"/>
                                        <p:tgtEl>
                                          <p:spTgt spid="45"/>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250"/>
                                        <p:tgtEl>
                                          <p:spTgt spid="46"/>
                                        </p:tgtEl>
                                      </p:cBhvr>
                                    </p:animEffect>
                                    <p:anim calcmode="lin" valueType="num">
                                      <p:cBhvr>
                                        <p:cTn id="43" dur="250" fill="hold"/>
                                        <p:tgtEl>
                                          <p:spTgt spid="46"/>
                                        </p:tgtEl>
                                        <p:attrNameLst>
                                          <p:attrName>ppt_x</p:attrName>
                                        </p:attrNameLst>
                                      </p:cBhvr>
                                      <p:tavLst>
                                        <p:tav tm="0">
                                          <p:val>
                                            <p:strVal val="#ppt_x"/>
                                          </p:val>
                                        </p:tav>
                                        <p:tav tm="100000">
                                          <p:val>
                                            <p:strVal val="#ppt_x"/>
                                          </p:val>
                                        </p:tav>
                                      </p:tavLst>
                                    </p:anim>
                                    <p:anim calcmode="lin" valueType="num">
                                      <p:cBhvr>
                                        <p:cTn id="44" dur="250" fill="hold"/>
                                        <p:tgtEl>
                                          <p:spTgt spid="46"/>
                                        </p:tgtEl>
                                        <p:attrNameLst>
                                          <p:attrName>ppt_y</p:attrName>
                                        </p:attrNameLst>
                                      </p:cBhvr>
                                      <p:tavLst>
                                        <p:tav tm="0">
                                          <p:val>
                                            <p:strVal val="#ppt_y+.1"/>
                                          </p:val>
                                        </p:tav>
                                        <p:tav tm="100000">
                                          <p:val>
                                            <p:strVal val="#ppt_y"/>
                                          </p:val>
                                        </p:tav>
                                      </p:tavLst>
                                    </p:anim>
                                  </p:childTnLst>
                                </p:cTn>
                              </p:par>
                            </p:childTnLst>
                          </p:cTn>
                        </p:par>
                        <p:par>
                          <p:cTn id="45" fill="hold">
                            <p:stCondLst>
                              <p:cond delay="2250"/>
                            </p:stCondLst>
                            <p:childTnLst>
                              <p:par>
                                <p:cTn id="46" presetID="42" presetClass="entr" presetSubtype="0"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250"/>
                                        <p:tgtEl>
                                          <p:spTgt spid="47"/>
                                        </p:tgtEl>
                                      </p:cBhvr>
                                    </p:animEffect>
                                    <p:anim calcmode="lin" valueType="num">
                                      <p:cBhvr>
                                        <p:cTn id="49" dur="250" fill="hold"/>
                                        <p:tgtEl>
                                          <p:spTgt spid="47"/>
                                        </p:tgtEl>
                                        <p:attrNameLst>
                                          <p:attrName>ppt_x</p:attrName>
                                        </p:attrNameLst>
                                      </p:cBhvr>
                                      <p:tavLst>
                                        <p:tav tm="0">
                                          <p:val>
                                            <p:strVal val="#ppt_x"/>
                                          </p:val>
                                        </p:tav>
                                        <p:tav tm="100000">
                                          <p:val>
                                            <p:strVal val="#ppt_x"/>
                                          </p:val>
                                        </p:tav>
                                      </p:tavLst>
                                    </p:anim>
                                    <p:anim calcmode="lin" valueType="num">
                                      <p:cBhvr>
                                        <p:cTn id="50" dur="250" fill="hold"/>
                                        <p:tgtEl>
                                          <p:spTgt spid="47"/>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42"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anim calcmode="lin" valueType="num">
                                      <p:cBhvr>
                                        <p:cTn id="55" dur="250" fill="hold"/>
                                        <p:tgtEl>
                                          <p:spTgt spid="48"/>
                                        </p:tgtEl>
                                        <p:attrNameLst>
                                          <p:attrName>ppt_x</p:attrName>
                                        </p:attrNameLst>
                                      </p:cBhvr>
                                      <p:tavLst>
                                        <p:tav tm="0">
                                          <p:val>
                                            <p:strVal val="#ppt_x"/>
                                          </p:val>
                                        </p:tav>
                                        <p:tav tm="100000">
                                          <p:val>
                                            <p:strVal val="#ppt_x"/>
                                          </p:val>
                                        </p:tav>
                                      </p:tavLst>
                                    </p:anim>
                                    <p:anim calcmode="lin" valueType="num">
                                      <p:cBhvr>
                                        <p:cTn id="56" dur="250" fill="hold"/>
                                        <p:tgtEl>
                                          <p:spTgt spid="48"/>
                                        </p:tgtEl>
                                        <p:attrNameLst>
                                          <p:attrName>ppt_y</p:attrName>
                                        </p:attrNameLst>
                                      </p:cBhvr>
                                      <p:tavLst>
                                        <p:tav tm="0">
                                          <p:val>
                                            <p:strVal val="#ppt_y+.1"/>
                                          </p:val>
                                        </p:tav>
                                        <p:tav tm="100000">
                                          <p:val>
                                            <p:strVal val="#ppt_y"/>
                                          </p:val>
                                        </p:tav>
                                      </p:tavLst>
                                    </p:anim>
                                  </p:childTnLst>
                                </p:cTn>
                              </p:par>
                            </p:childTnLst>
                          </p:cTn>
                        </p:par>
                        <p:par>
                          <p:cTn id="57" fill="hold">
                            <p:stCondLst>
                              <p:cond delay="2750"/>
                            </p:stCondLst>
                            <p:childTnLst>
                              <p:par>
                                <p:cTn id="58" presetID="42" presetClass="entr" presetSubtype="0"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250"/>
                                        <p:tgtEl>
                                          <p:spTgt spid="49"/>
                                        </p:tgtEl>
                                      </p:cBhvr>
                                    </p:animEffect>
                                    <p:anim calcmode="lin" valueType="num">
                                      <p:cBhvr>
                                        <p:cTn id="61" dur="250" fill="hold"/>
                                        <p:tgtEl>
                                          <p:spTgt spid="49"/>
                                        </p:tgtEl>
                                        <p:attrNameLst>
                                          <p:attrName>ppt_x</p:attrName>
                                        </p:attrNameLst>
                                      </p:cBhvr>
                                      <p:tavLst>
                                        <p:tav tm="0">
                                          <p:val>
                                            <p:strVal val="#ppt_x"/>
                                          </p:val>
                                        </p:tav>
                                        <p:tav tm="100000">
                                          <p:val>
                                            <p:strVal val="#ppt_x"/>
                                          </p:val>
                                        </p:tav>
                                      </p:tavLst>
                                    </p:anim>
                                    <p:anim calcmode="lin" valueType="num">
                                      <p:cBhvr>
                                        <p:cTn id="62" dur="250" fill="hold"/>
                                        <p:tgtEl>
                                          <p:spTgt spid="49"/>
                                        </p:tgtEl>
                                        <p:attrNameLst>
                                          <p:attrName>ppt_y</p:attrName>
                                        </p:attrNameLst>
                                      </p:cBhvr>
                                      <p:tavLst>
                                        <p:tav tm="0">
                                          <p:val>
                                            <p:strVal val="#ppt_y+.1"/>
                                          </p:val>
                                        </p:tav>
                                        <p:tav tm="100000">
                                          <p:val>
                                            <p:strVal val="#ppt_y"/>
                                          </p:val>
                                        </p:tav>
                                      </p:tavLst>
                                    </p:anim>
                                  </p:childTnLst>
                                </p:cTn>
                              </p:par>
                            </p:childTnLst>
                          </p:cTn>
                        </p:par>
                        <p:par>
                          <p:cTn id="63" fill="hold">
                            <p:stCondLst>
                              <p:cond delay="3000"/>
                            </p:stCondLst>
                            <p:childTnLst>
                              <p:par>
                                <p:cTn id="64" presetID="42" presetClass="entr" presetSubtype="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250"/>
                                        <p:tgtEl>
                                          <p:spTgt spid="50"/>
                                        </p:tgtEl>
                                      </p:cBhvr>
                                    </p:animEffect>
                                    <p:anim calcmode="lin" valueType="num">
                                      <p:cBhvr>
                                        <p:cTn id="67" dur="250" fill="hold"/>
                                        <p:tgtEl>
                                          <p:spTgt spid="50"/>
                                        </p:tgtEl>
                                        <p:attrNameLst>
                                          <p:attrName>ppt_x</p:attrName>
                                        </p:attrNameLst>
                                      </p:cBhvr>
                                      <p:tavLst>
                                        <p:tav tm="0">
                                          <p:val>
                                            <p:strVal val="#ppt_x"/>
                                          </p:val>
                                        </p:tav>
                                        <p:tav tm="100000">
                                          <p:val>
                                            <p:strVal val="#ppt_x"/>
                                          </p:val>
                                        </p:tav>
                                      </p:tavLst>
                                    </p:anim>
                                    <p:anim calcmode="lin" valueType="num">
                                      <p:cBhvr>
                                        <p:cTn id="68" dur="250" fill="hold"/>
                                        <p:tgtEl>
                                          <p:spTgt spid="50"/>
                                        </p:tgtEl>
                                        <p:attrNameLst>
                                          <p:attrName>ppt_y</p:attrName>
                                        </p:attrNameLst>
                                      </p:cBhvr>
                                      <p:tavLst>
                                        <p:tav tm="0">
                                          <p:val>
                                            <p:strVal val="#ppt_y+.1"/>
                                          </p:val>
                                        </p:tav>
                                        <p:tav tm="100000">
                                          <p:val>
                                            <p:strVal val="#ppt_y"/>
                                          </p:val>
                                        </p:tav>
                                      </p:tavLst>
                                    </p:anim>
                                  </p:childTnLst>
                                </p:cTn>
                              </p:par>
                            </p:childTnLst>
                          </p:cTn>
                        </p:par>
                        <p:par>
                          <p:cTn id="69" fill="hold">
                            <p:stCondLst>
                              <p:cond delay="3250"/>
                            </p:stCondLst>
                            <p:childTnLst>
                              <p:par>
                                <p:cTn id="70" presetID="42" presetClass="entr" presetSubtype="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250"/>
                                        <p:tgtEl>
                                          <p:spTgt spid="51"/>
                                        </p:tgtEl>
                                      </p:cBhvr>
                                    </p:animEffect>
                                    <p:anim calcmode="lin" valueType="num">
                                      <p:cBhvr>
                                        <p:cTn id="73" dur="250" fill="hold"/>
                                        <p:tgtEl>
                                          <p:spTgt spid="51"/>
                                        </p:tgtEl>
                                        <p:attrNameLst>
                                          <p:attrName>ppt_x</p:attrName>
                                        </p:attrNameLst>
                                      </p:cBhvr>
                                      <p:tavLst>
                                        <p:tav tm="0">
                                          <p:val>
                                            <p:strVal val="#ppt_x"/>
                                          </p:val>
                                        </p:tav>
                                        <p:tav tm="100000">
                                          <p:val>
                                            <p:strVal val="#ppt_x"/>
                                          </p:val>
                                        </p:tav>
                                      </p:tavLst>
                                    </p:anim>
                                    <p:anim calcmode="lin" valueType="num">
                                      <p:cBhvr>
                                        <p:cTn id="74" dur="250" fill="hold"/>
                                        <p:tgtEl>
                                          <p:spTgt spid="51"/>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250"/>
                                        <p:tgtEl>
                                          <p:spTgt spid="52"/>
                                        </p:tgtEl>
                                      </p:cBhvr>
                                    </p:animEffect>
                                    <p:anim calcmode="lin" valueType="num">
                                      <p:cBhvr>
                                        <p:cTn id="79" dur="250" fill="hold"/>
                                        <p:tgtEl>
                                          <p:spTgt spid="52"/>
                                        </p:tgtEl>
                                        <p:attrNameLst>
                                          <p:attrName>ppt_x</p:attrName>
                                        </p:attrNameLst>
                                      </p:cBhvr>
                                      <p:tavLst>
                                        <p:tav tm="0">
                                          <p:val>
                                            <p:strVal val="#ppt_x"/>
                                          </p:val>
                                        </p:tav>
                                        <p:tav tm="100000">
                                          <p:val>
                                            <p:strVal val="#ppt_x"/>
                                          </p:val>
                                        </p:tav>
                                      </p:tavLst>
                                    </p:anim>
                                    <p:anim calcmode="lin" valueType="num">
                                      <p:cBhvr>
                                        <p:cTn id="80" dur="250" fill="hold"/>
                                        <p:tgtEl>
                                          <p:spTgt spid="52"/>
                                        </p:tgtEl>
                                        <p:attrNameLst>
                                          <p:attrName>ppt_y</p:attrName>
                                        </p:attrNameLst>
                                      </p:cBhvr>
                                      <p:tavLst>
                                        <p:tav tm="0">
                                          <p:val>
                                            <p:strVal val="#ppt_y+.1"/>
                                          </p:val>
                                        </p:tav>
                                        <p:tav tm="100000">
                                          <p:val>
                                            <p:strVal val="#ppt_y"/>
                                          </p:val>
                                        </p:tav>
                                      </p:tavLst>
                                    </p:anim>
                                  </p:childTnLst>
                                </p:cTn>
                              </p:par>
                            </p:childTnLst>
                          </p:cTn>
                        </p:par>
                        <p:par>
                          <p:cTn id="81" fill="hold">
                            <p:stCondLst>
                              <p:cond delay="3750"/>
                            </p:stCondLst>
                            <p:childTnLst>
                              <p:par>
                                <p:cTn id="82" presetID="42" presetClass="entr" presetSubtype="0" fill="hold" grpId="0" nodeType="after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250"/>
                                        <p:tgtEl>
                                          <p:spTgt spid="53"/>
                                        </p:tgtEl>
                                      </p:cBhvr>
                                    </p:animEffect>
                                    <p:anim calcmode="lin" valueType="num">
                                      <p:cBhvr>
                                        <p:cTn id="85" dur="250" fill="hold"/>
                                        <p:tgtEl>
                                          <p:spTgt spid="53"/>
                                        </p:tgtEl>
                                        <p:attrNameLst>
                                          <p:attrName>ppt_x</p:attrName>
                                        </p:attrNameLst>
                                      </p:cBhvr>
                                      <p:tavLst>
                                        <p:tav tm="0">
                                          <p:val>
                                            <p:strVal val="#ppt_x"/>
                                          </p:val>
                                        </p:tav>
                                        <p:tav tm="100000">
                                          <p:val>
                                            <p:strVal val="#ppt_x"/>
                                          </p:val>
                                        </p:tav>
                                      </p:tavLst>
                                    </p:anim>
                                    <p:anim calcmode="lin" valueType="num">
                                      <p:cBhvr>
                                        <p:cTn id="86" dur="25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P spid="45" grpId="0" animBg="1"/>
      <p:bldP spid="46" grpId="0"/>
      <p:bldP spid="47" grpId="0"/>
      <p:bldP spid="48" grpId="0" animBg="1"/>
      <p:bldP spid="49" grpId="0"/>
      <p:bldP spid="50" grpId="0" animBg="1"/>
      <p:bldP spid="51" grpId="0"/>
      <p:bldP spid="52" grpId="0" animBg="1"/>
      <p:bldP spid="53" grpId="0"/>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空心弧 21"/>
          <p:cNvSpPr/>
          <p:nvPr/>
        </p:nvSpPr>
        <p:spPr>
          <a:xfrm rot="16200000" flipV="1">
            <a:off x="1046276"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3" name="空心弧 22"/>
          <p:cNvSpPr/>
          <p:nvPr/>
        </p:nvSpPr>
        <p:spPr>
          <a:xfrm rot="16200000" flipV="1">
            <a:off x="1046276" y="2331103"/>
            <a:ext cx="2116485" cy="2116485"/>
          </a:xfrm>
          <a:prstGeom prst="blockArc">
            <a:avLst>
              <a:gd name="adj1" fmla="val 1785573"/>
              <a:gd name="adj2" fmla="val 13411"/>
              <a:gd name="adj3" fmla="val 4880"/>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4" name="文本框 5"/>
          <p:cNvSpPr txBox="1"/>
          <p:nvPr/>
        </p:nvSpPr>
        <p:spPr>
          <a:xfrm>
            <a:off x="1504778"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87</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26" name="文本框 6"/>
          <p:cNvSpPr txBox="1"/>
          <p:nvPr/>
        </p:nvSpPr>
        <p:spPr>
          <a:xfrm>
            <a:off x="1046273" y="4634162"/>
            <a:ext cx="2116488"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27" name="空心弧 26"/>
          <p:cNvSpPr/>
          <p:nvPr/>
        </p:nvSpPr>
        <p:spPr>
          <a:xfrm rot="16200000" flipV="1">
            <a:off x="3685492"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8" name="空心弧 27"/>
          <p:cNvSpPr/>
          <p:nvPr/>
        </p:nvSpPr>
        <p:spPr>
          <a:xfrm rot="16200000" flipV="1">
            <a:off x="3685492" y="2331103"/>
            <a:ext cx="2116485" cy="2116485"/>
          </a:xfrm>
          <a:prstGeom prst="blockArc">
            <a:avLst>
              <a:gd name="adj1" fmla="val 1535086"/>
              <a:gd name="adj2" fmla="val 13411"/>
              <a:gd name="adj3" fmla="val 4880"/>
            </a:avLst>
          </a:prstGeom>
          <a:solidFill>
            <a:srgbClr val="640710"/>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9" name="文本框 9"/>
          <p:cNvSpPr txBox="1"/>
          <p:nvPr/>
        </p:nvSpPr>
        <p:spPr>
          <a:xfrm>
            <a:off x="4143994"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90</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0" name="文本框 10"/>
          <p:cNvSpPr txBox="1"/>
          <p:nvPr/>
        </p:nvSpPr>
        <p:spPr>
          <a:xfrm>
            <a:off x="3688599"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1" name="空心弧 30"/>
          <p:cNvSpPr/>
          <p:nvPr/>
        </p:nvSpPr>
        <p:spPr>
          <a:xfrm rot="16200000" flipV="1">
            <a:off x="6324708"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2" name="空心弧 31"/>
          <p:cNvSpPr/>
          <p:nvPr/>
        </p:nvSpPr>
        <p:spPr>
          <a:xfrm rot="16200000" flipV="1">
            <a:off x="6324708" y="2331103"/>
            <a:ext cx="2116485" cy="2116485"/>
          </a:xfrm>
          <a:prstGeom prst="blockArc">
            <a:avLst>
              <a:gd name="adj1" fmla="val 5385050"/>
              <a:gd name="adj2" fmla="val 13411"/>
              <a:gd name="adj3" fmla="val 4880"/>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3" name="文本框 13"/>
          <p:cNvSpPr txBox="1"/>
          <p:nvPr/>
        </p:nvSpPr>
        <p:spPr>
          <a:xfrm>
            <a:off x="6783210"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75</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4" name="文本框 14"/>
          <p:cNvSpPr txBox="1"/>
          <p:nvPr/>
        </p:nvSpPr>
        <p:spPr>
          <a:xfrm>
            <a:off x="6327815"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5" name="空心弧 34"/>
          <p:cNvSpPr/>
          <p:nvPr/>
        </p:nvSpPr>
        <p:spPr>
          <a:xfrm rot="16200000" flipV="1">
            <a:off x="8963924"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6" name="空心弧 35"/>
          <p:cNvSpPr/>
          <p:nvPr/>
        </p:nvSpPr>
        <p:spPr>
          <a:xfrm rot="16200000" flipV="1">
            <a:off x="8963924" y="2331103"/>
            <a:ext cx="2116485" cy="2116485"/>
          </a:xfrm>
          <a:prstGeom prst="blockArc">
            <a:avLst>
              <a:gd name="adj1" fmla="val 234846"/>
              <a:gd name="adj2" fmla="val 13411"/>
              <a:gd name="adj3" fmla="val 4880"/>
            </a:avLst>
          </a:prstGeom>
          <a:solidFill>
            <a:srgbClr val="640710"/>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7" name="文本框 17"/>
          <p:cNvSpPr txBox="1"/>
          <p:nvPr/>
        </p:nvSpPr>
        <p:spPr>
          <a:xfrm>
            <a:off x="9422425"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99</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8" name="文本框 18"/>
          <p:cNvSpPr txBox="1"/>
          <p:nvPr/>
        </p:nvSpPr>
        <p:spPr>
          <a:xfrm>
            <a:off x="8967030"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9" name="文本框 19"/>
          <p:cNvSpPr txBox="1"/>
          <p:nvPr/>
        </p:nvSpPr>
        <p:spPr>
          <a:xfrm>
            <a:off x="1046273"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0" name="文本框 20"/>
          <p:cNvSpPr txBox="1"/>
          <p:nvPr/>
        </p:nvSpPr>
        <p:spPr>
          <a:xfrm>
            <a:off x="368238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1" name="文本框 21"/>
          <p:cNvSpPr txBox="1"/>
          <p:nvPr/>
        </p:nvSpPr>
        <p:spPr>
          <a:xfrm>
            <a:off x="6324705"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2" name="文本框 22"/>
          <p:cNvSpPr txBox="1"/>
          <p:nvPr/>
        </p:nvSpPr>
        <p:spPr>
          <a:xfrm>
            <a:off x="896914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Tree>
    <p:extLst>
      <p:ext uri="{BB962C8B-B14F-4D97-AF65-F5344CB8AC3E}">
        <p14:creationId xmlns:p14="http://schemas.microsoft.com/office/powerpoint/2010/main" val="360560865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anim calcmode="lin" valueType="num">
                                      <p:cBhvr>
                                        <p:cTn id="14" dur="250" fill="hold"/>
                                        <p:tgtEl>
                                          <p:spTgt spid="22"/>
                                        </p:tgtEl>
                                        <p:attrNameLst>
                                          <p:attrName>ppt_x</p:attrName>
                                        </p:attrNameLst>
                                      </p:cBhvr>
                                      <p:tavLst>
                                        <p:tav tm="0">
                                          <p:val>
                                            <p:strVal val="#ppt_x"/>
                                          </p:val>
                                        </p:tav>
                                        <p:tav tm="100000">
                                          <p:val>
                                            <p:strVal val="#ppt_x"/>
                                          </p:val>
                                        </p:tav>
                                      </p:tavLst>
                                    </p:anim>
                                    <p:anim calcmode="lin" valueType="num">
                                      <p:cBhvr>
                                        <p:cTn id="15" dur="25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anim calcmode="lin" valueType="num">
                                      <p:cBhvr>
                                        <p:cTn id="26" dur="250" fill="hold"/>
                                        <p:tgtEl>
                                          <p:spTgt spid="24"/>
                                        </p:tgtEl>
                                        <p:attrNameLst>
                                          <p:attrName>ppt_x</p:attrName>
                                        </p:attrNameLst>
                                      </p:cBhvr>
                                      <p:tavLst>
                                        <p:tav tm="0">
                                          <p:val>
                                            <p:strVal val="#ppt_x"/>
                                          </p:val>
                                        </p:tav>
                                        <p:tav tm="100000">
                                          <p:val>
                                            <p:strVal val="#ppt_x"/>
                                          </p:val>
                                        </p:tav>
                                      </p:tavLst>
                                    </p:anim>
                                    <p:anim calcmode="lin" valueType="num">
                                      <p:cBhvr>
                                        <p:cTn id="27" dur="25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anim calcmode="lin" valueType="num">
                                      <p:cBhvr>
                                        <p:cTn id="32" dur="250" fill="hold"/>
                                        <p:tgtEl>
                                          <p:spTgt spid="26"/>
                                        </p:tgtEl>
                                        <p:attrNameLst>
                                          <p:attrName>ppt_x</p:attrName>
                                        </p:attrNameLst>
                                      </p:cBhvr>
                                      <p:tavLst>
                                        <p:tav tm="0">
                                          <p:val>
                                            <p:strVal val="#ppt_x"/>
                                          </p:val>
                                        </p:tav>
                                        <p:tav tm="100000">
                                          <p:val>
                                            <p:strVal val="#ppt_x"/>
                                          </p:val>
                                        </p:tav>
                                      </p:tavLst>
                                    </p:anim>
                                    <p:anim calcmode="lin" valueType="num">
                                      <p:cBhvr>
                                        <p:cTn id="33" dur="2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anim calcmode="lin" valueType="num">
                                      <p:cBhvr>
                                        <p:cTn id="44" dur="250" fill="hold"/>
                                        <p:tgtEl>
                                          <p:spTgt spid="28"/>
                                        </p:tgtEl>
                                        <p:attrNameLst>
                                          <p:attrName>ppt_x</p:attrName>
                                        </p:attrNameLst>
                                      </p:cBhvr>
                                      <p:tavLst>
                                        <p:tav tm="0">
                                          <p:val>
                                            <p:strVal val="#ppt_x"/>
                                          </p:val>
                                        </p:tav>
                                        <p:tav tm="100000">
                                          <p:val>
                                            <p:strVal val="#ppt_x"/>
                                          </p:val>
                                        </p:tav>
                                      </p:tavLst>
                                    </p:anim>
                                    <p:anim calcmode="lin" valueType="num">
                                      <p:cBhvr>
                                        <p:cTn id="45" dur="250" fill="hold"/>
                                        <p:tgtEl>
                                          <p:spTgt spid="28"/>
                                        </p:tgtEl>
                                        <p:attrNameLst>
                                          <p:attrName>ppt_y</p:attrName>
                                        </p:attrNameLst>
                                      </p:cBhvr>
                                      <p:tavLst>
                                        <p:tav tm="0">
                                          <p:val>
                                            <p:strVal val="#ppt_y+.1"/>
                                          </p:val>
                                        </p:tav>
                                        <p:tav tm="100000">
                                          <p:val>
                                            <p:strVal val="#ppt_y"/>
                                          </p:val>
                                        </p:tav>
                                      </p:tavLst>
                                    </p:anim>
                                  </p:childTnLst>
                                </p:cTn>
                              </p:par>
                            </p:childTnLst>
                          </p:cTn>
                        </p:par>
                        <p:par>
                          <p:cTn id="46" fill="hold">
                            <p:stCondLst>
                              <p:cond delay="2250"/>
                            </p:stCondLst>
                            <p:childTnLst>
                              <p:par>
                                <p:cTn id="47" presetID="42"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anim calcmode="lin" valueType="num">
                                      <p:cBhvr>
                                        <p:cTn id="50" dur="250" fill="hold"/>
                                        <p:tgtEl>
                                          <p:spTgt spid="29"/>
                                        </p:tgtEl>
                                        <p:attrNameLst>
                                          <p:attrName>ppt_x</p:attrName>
                                        </p:attrNameLst>
                                      </p:cBhvr>
                                      <p:tavLst>
                                        <p:tav tm="0">
                                          <p:val>
                                            <p:strVal val="#ppt_x"/>
                                          </p:val>
                                        </p:tav>
                                        <p:tav tm="100000">
                                          <p:val>
                                            <p:strVal val="#ppt_x"/>
                                          </p:val>
                                        </p:tav>
                                      </p:tavLst>
                                    </p:anim>
                                    <p:anim calcmode="lin" valueType="num">
                                      <p:cBhvr>
                                        <p:cTn id="51" dur="25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2500"/>
                            </p:stCondLst>
                            <p:childTnLst>
                              <p:par>
                                <p:cTn id="53" presetID="42"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250"/>
                                        <p:tgtEl>
                                          <p:spTgt spid="30"/>
                                        </p:tgtEl>
                                      </p:cBhvr>
                                    </p:animEffect>
                                    <p:anim calcmode="lin" valueType="num">
                                      <p:cBhvr>
                                        <p:cTn id="56" dur="250" fill="hold"/>
                                        <p:tgtEl>
                                          <p:spTgt spid="30"/>
                                        </p:tgtEl>
                                        <p:attrNameLst>
                                          <p:attrName>ppt_x</p:attrName>
                                        </p:attrNameLst>
                                      </p:cBhvr>
                                      <p:tavLst>
                                        <p:tav tm="0">
                                          <p:val>
                                            <p:strVal val="#ppt_x"/>
                                          </p:val>
                                        </p:tav>
                                        <p:tav tm="100000">
                                          <p:val>
                                            <p:strVal val="#ppt_x"/>
                                          </p:val>
                                        </p:tav>
                                      </p:tavLst>
                                    </p:anim>
                                    <p:anim calcmode="lin" valueType="num">
                                      <p:cBhvr>
                                        <p:cTn id="57" dur="250" fill="hold"/>
                                        <p:tgtEl>
                                          <p:spTgt spid="30"/>
                                        </p:tgtEl>
                                        <p:attrNameLst>
                                          <p:attrName>ppt_y</p:attrName>
                                        </p:attrNameLst>
                                      </p:cBhvr>
                                      <p:tavLst>
                                        <p:tav tm="0">
                                          <p:val>
                                            <p:strVal val="#ppt_y+.1"/>
                                          </p:val>
                                        </p:tav>
                                        <p:tav tm="100000">
                                          <p:val>
                                            <p:strVal val="#ppt_y"/>
                                          </p:val>
                                        </p:tav>
                                      </p:tavLst>
                                    </p:anim>
                                  </p:childTnLst>
                                </p:cTn>
                              </p:par>
                            </p:childTnLst>
                          </p:cTn>
                        </p:par>
                        <p:par>
                          <p:cTn id="58" fill="hold">
                            <p:stCondLst>
                              <p:cond delay="2750"/>
                            </p:stCondLst>
                            <p:childTnLst>
                              <p:par>
                                <p:cTn id="59" presetID="42"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250"/>
                                        <p:tgtEl>
                                          <p:spTgt spid="31"/>
                                        </p:tgtEl>
                                      </p:cBhvr>
                                    </p:animEffect>
                                    <p:anim calcmode="lin" valueType="num">
                                      <p:cBhvr>
                                        <p:cTn id="62" dur="250" fill="hold"/>
                                        <p:tgtEl>
                                          <p:spTgt spid="31"/>
                                        </p:tgtEl>
                                        <p:attrNameLst>
                                          <p:attrName>ppt_x</p:attrName>
                                        </p:attrNameLst>
                                      </p:cBhvr>
                                      <p:tavLst>
                                        <p:tav tm="0">
                                          <p:val>
                                            <p:strVal val="#ppt_x"/>
                                          </p:val>
                                        </p:tav>
                                        <p:tav tm="100000">
                                          <p:val>
                                            <p:strVal val="#ppt_x"/>
                                          </p:val>
                                        </p:tav>
                                      </p:tavLst>
                                    </p:anim>
                                    <p:anim calcmode="lin" valueType="num">
                                      <p:cBhvr>
                                        <p:cTn id="63" dur="25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250"/>
                                        <p:tgtEl>
                                          <p:spTgt spid="32"/>
                                        </p:tgtEl>
                                      </p:cBhvr>
                                    </p:animEffect>
                                    <p:anim calcmode="lin" valueType="num">
                                      <p:cBhvr>
                                        <p:cTn id="68" dur="250" fill="hold"/>
                                        <p:tgtEl>
                                          <p:spTgt spid="32"/>
                                        </p:tgtEl>
                                        <p:attrNameLst>
                                          <p:attrName>ppt_x</p:attrName>
                                        </p:attrNameLst>
                                      </p:cBhvr>
                                      <p:tavLst>
                                        <p:tav tm="0">
                                          <p:val>
                                            <p:strVal val="#ppt_x"/>
                                          </p:val>
                                        </p:tav>
                                        <p:tav tm="100000">
                                          <p:val>
                                            <p:strVal val="#ppt_x"/>
                                          </p:val>
                                        </p:tav>
                                      </p:tavLst>
                                    </p:anim>
                                    <p:anim calcmode="lin" valueType="num">
                                      <p:cBhvr>
                                        <p:cTn id="69" dur="250" fill="hold"/>
                                        <p:tgtEl>
                                          <p:spTgt spid="32"/>
                                        </p:tgtEl>
                                        <p:attrNameLst>
                                          <p:attrName>ppt_y</p:attrName>
                                        </p:attrNameLst>
                                      </p:cBhvr>
                                      <p:tavLst>
                                        <p:tav tm="0">
                                          <p:val>
                                            <p:strVal val="#ppt_y+.1"/>
                                          </p:val>
                                        </p:tav>
                                        <p:tav tm="100000">
                                          <p:val>
                                            <p:strVal val="#ppt_y"/>
                                          </p:val>
                                        </p:tav>
                                      </p:tavLst>
                                    </p:anim>
                                  </p:childTnLst>
                                </p:cTn>
                              </p:par>
                            </p:childTnLst>
                          </p:cTn>
                        </p:par>
                        <p:par>
                          <p:cTn id="70" fill="hold">
                            <p:stCondLst>
                              <p:cond delay="3250"/>
                            </p:stCondLst>
                            <p:childTnLst>
                              <p:par>
                                <p:cTn id="71" presetID="42" presetClass="entr" presetSubtype="0"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250"/>
                                        <p:tgtEl>
                                          <p:spTgt spid="33"/>
                                        </p:tgtEl>
                                      </p:cBhvr>
                                    </p:animEffect>
                                    <p:anim calcmode="lin" valueType="num">
                                      <p:cBhvr>
                                        <p:cTn id="74" dur="250" fill="hold"/>
                                        <p:tgtEl>
                                          <p:spTgt spid="33"/>
                                        </p:tgtEl>
                                        <p:attrNameLst>
                                          <p:attrName>ppt_x</p:attrName>
                                        </p:attrNameLst>
                                      </p:cBhvr>
                                      <p:tavLst>
                                        <p:tav tm="0">
                                          <p:val>
                                            <p:strVal val="#ppt_x"/>
                                          </p:val>
                                        </p:tav>
                                        <p:tav tm="100000">
                                          <p:val>
                                            <p:strVal val="#ppt_x"/>
                                          </p:val>
                                        </p:tav>
                                      </p:tavLst>
                                    </p:anim>
                                    <p:anim calcmode="lin" valueType="num">
                                      <p:cBhvr>
                                        <p:cTn id="75" dur="25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3500"/>
                            </p:stCondLst>
                            <p:childTnLst>
                              <p:par>
                                <p:cTn id="77" presetID="42"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250"/>
                                        <p:tgtEl>
                                          <p:spTgt spid="34"/>
                                        </p:tgtEl>
                                      </p:cBhvr>
                                    </p:animEffect>
                                    <p:anim calcmode="lin" valueType="num">
                                      <p:cBhvr>
                                        <p:cTn id="80" dur="250" fill="hold"/>
                                        <p:tgtEl>
                                          <p:spTgt spid="34"/>
                                        </p:tgtEl>
                                        <p:attrNameLst>
                                          <p:attrName>ppt_x</p:attrName>
                                        </p:attrNameLst>
                                      </p:cBhvr>
                                      <p:tavLst>
                                        <p:tav tm="0">
                                          <p:val>
                                            <p:strVal val="#ppt_x"/>
                                          </p:val>
                                        </p:tav>
                                        <p:tav tm="100000">
                                          <p:val>
                                            <p:strVal val="#ppt_x"/>
                                          </p:val>
                                        </p:tav>
                                      </p:tavLst>
                                    </p:anim>
                                    <p:anim calcmode="lin" valueType="num">
                                      <p:cBhvr>
                                        <p:cTn id="81" dur="250" fill="hold"/>
                                        <p:tgtEl>
                                          <p:spTgt spid="34"/>
                                        </p:tgtEl>
                                        <p:attrNameLst>
                                          <p:attrName>ppt_y</p:attrName>
                                        </p:attrNameLst>
                                      </p:cBhvr>
                                      <p:tavLst>
                                        <p:tav tm="0">
                                          <p:val>
                                            <p:strVal val="#ppt_y+.1"/>
                                          </p:val>
                                        </p:tav>
                                        <p:tav tm="100000">
                                          <p:val>
                                            <p:strVal val="#ppt_y"/>
                                          </p:val>
                                        </p:tav>
                                      </p:tavLst>
                                    </p:anim>
                                  </p:childTnLst>
                                </p:cTn>
                              </p:par>
                            </p:childTnLst>
                          </p:cTn>
                        </p:par>
                        <p:par>
                          <p:cTn id="82" fill="hold">
                            <p:stCondLst>
                              <p:cond delay="3750"/>
                            </p:stCondLst>
                            <p:childTnLst>
                              <p:par>
                                <p:cTn id="83" presetID="42" presetClass="entr" presetSubtype="0"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anim calcmode="lin" valueType="num">
                                      <p:cBhvr>
                                        <p:cTn id="86" dur="250" fill="hold"/>
                                        <p:tgtEl>
                                          <p:spTgt spid="35"/>
                                        </p:tgtEl>
                                        <p:attrNameLst>
                                          <p:attrName>ppt_x</p:attrName>
                                        </p:attrNameLst>
                                      </p:cBhvr>
                                      <p:tavLst>
                                        <p:tav tm="0">
                                          <p:val>
                                            <p:strVal val="#ppt_x"/>
                                          </p:val>
                                        </p:tav>
                                        <p:tav tm="100000">
                                          <p:val>
                                            <p:strVal val="#ppt_x"/>
                                          </p:val>
                                        </p:tav>
                                      </p:tavLst>
                                    </p:anim>
                                    <p:anim calcmode="lin" valueType="num">
                                      <p:cBhvr>
                                        <p:cTn id="87" dur="250" fill="hold"/>
                                        <p:tgtEl>
                                          <p:spTgt spid="35"/>
                                        </p:tgtEl>
                                        <p:attrNameLst>
                                          <p:attrName>ppt_y</p:attrName>
                                        </p:attrNameLst>
                                      </p:cBhvr>
                                      <p:tavLst>
                                        <p:tav tm="0">
                                          <p:val>
                                            <p:strVal val="#ppt_y+.1"/>
                                          </p:val>
                                        </p:tav>
                                        <p:tav tm="100000">
                                          <p:val>
                                            <p:strVal val="#ppt_y"/>
                                          </p:val>
                                        </p:tav>
                                      </p:tavLst>
                                    </p:anim>
                                  </p:childTnLst>
                                </p:cTn>
                              </p:par>
                            </p:childTnLst>
                          </p:cTn>
                        </p:par>
                        <p:par>
                          <p:cTn id="88" fill="hold">
                            <p:stCondLst>
                              <p:cond delay="4000"/>
                            </p:stCondLst>
                            <p:childTnLst>
                              <p:par>
                                <p:cTn id="89" presetID="42"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250"/>
                                        <p:tgtEl>
                                          <p:spTgt spid="36"/>
                                        </p:tgtEl>
                                      </p:cBhvr>
                                    </p:animEffect>
                                    <p:anim calcmode="lin" valueType="num">
                                      <p:cBhvr>
                                        <p:cTn id="92" dur="250" fill="hold"/>
                                        <p:tgtEl>
                                          <p:spTgt spid="36"/>
                                        </p:tgtEl>
                                        <p:attrNameLst>
                                          <p:attrName>ppt_x</p:attrName>
                                        </p:attrNameLst>
                                      </p:cBhvr>
                                      <p:tavLst>
                                        <p:tav tm="0">
                                          <p:val>
                                            <p:strVal val="#ppt_x"/>
                                          </p:val>
                                        </p:tav>
                                        <p:tav tm="100000">
                                          <p:val>
                                            <p:strVal val="#ppt_x"/>
                                          </p:val>
                                        </p:tav>
                                      </p:tavLst>
                                    </p:anim>
                                    <p:anim calcmode="lin" valueType="num">
                                      <p:cBhvr>
                                        <p:cTn id="93" dur="250" fill="hold"/>
                                        <p:tgtEl>
                                          <p:spTgt spid="36"/>
                                        </p:tgtEl>
                                        <p:attrNameLst>
                                          <p:attrName>ppt_y</p:attrName>
                                        </p:attrNameLst>
                                      </p:cBhvr>
                                      <p:tavLst>
                                        <p:tav tm="0">
                                          <p:val>
                                            <p:strVal val="#ppt_y+.1"/>
                                          </p:val>
                                        </p:tav>
                                        <p:tav tm="100000">
                                          <p:val>
                                            <p:strVal val="#ppt_y"/>
                                          </p:val>
                                        </p:tav>
                                      </p:tavLst>
                                    </p:anim>
                                  </p:childTnLst>
                                </p:cTn>
                              </p:par>
                            </p:childTnLst>
                          </p:cTn>
                        </p:par>
                        <p:par>
                          <p:cTn id="94" fill="hold">
                            <p:stCondLst>
                              <p:cond delay="4250"/>
                            </p:stCondLst>
                            <p:childTnLst>
                              <p:par>
                                <p:cTn id="95" presetID="42"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anim calcmode="lin" valueType="num">
                                      <p:cBhvr>
                                        <p:cTn id="98" dur="250" fill="hold"/>
                                        <p:tgtEl>
                                          <p:spTgt spid="37"/>
                                        </p:tgtEl>
                                        <p:attrNameLst>
                                          <p:attrName>ppt_x</p:attrName>
                                        </p:attrNameLst>
                                      </p:cBhvr>
                                      <p:tavLst>
                                        <p:tav tm="0">
                                          <p:val>
                                            <p:strVal val="#ppt_x"/>
                                          </p:val>
                                        </p:tav>
                                        <p:tav tm="100000">
                                          <p:val>
                                            <p:strVal val="#ppt_x"/>
                                          </p:val>
                                        </p:tav>
                                      </p:tavLst>
                                    </p:anim>
                                    <p:anim calcmode="lin" valueType="num">
                                      <p:cBhvr>
                                        <p:cTn id="99" dur="250" fill="hold"/>
                                        <p:tgtEl>
                                          <p:spTgt spid="37"/>
                                        </p:tgtEl>
                                        <p:attrNameLst>
                                          <p:attrName>ppt_y</p:attrName>
                                        </p:attrNameLst>
                                      </p:cBhvr>
                                      <p:tavLst>
                                        <p:tav tm="0">
                                          <p:val>
                                            <p:strVal val="#ppt_y+.1"/>
                                          </p:val>
                                        </p:tav>
                                        <p:tav tm="100000">
                                          <p:val>
                                            <p:strVal val="#ppt_y"/>
                                          </p:val>
                                        </p:tav>
                                      </p:tavLst>
                                    </p:anim>
                                  </p:childTnLst>
                                </p:cTn>
                              </p:par>
                            </p:childTnLst>
                          </p:cTn>
                        </p:par>
                        <p:par>
                          <p:cTn id="100" fill="hold">
                            <p:stCondLst>
                              <p:cond delay="4500"/>
                            </p:stCondLst>
                            <p:childTnLst>
                              <p:par>
                                <p:cTn id="101" presetID="42" presetClass="entr" presetSubtype="0"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250"/>
                                        <p:tgtEl>
                                          <p:spTgt spid="38"/>
                                        </p:tgtEl>
                                      </p:cBhvr>
                                    </p:animEffect>
                                    <p:anim calcmode="lin" valueType="num">
                                      <p:cBhvr>
                                        <p:cTn id="104" dur="250" fill="hold"/>
                                        <p:tgtEl>
                                          <p:spTgt spid="38"/>
                                        </p:tgtEl>
                                        <p:attrNameLst>
                                          <p:attrName>ppt_x</p:attrName>
                                        </p:attrNameLst>
                                      </p:cBhvr>
                                      <p:tavLst>
                                        <p:tav tm="0">
                                          <p:val>
                                            <p:strVal val="#ppt_x"/>
                                          </p:val>
                                        </p:tav>
                                        <p:tav tm="100000">
                                          <p:val>
                                            <p:strVal val="#ppt_x"/>
                                          </p:val>
                                        </p:tav>
                                      </p:tavLst>
                                    </p:anim>
                                    <p:anim calcmode="lin" valueType="num">
                                      <p:cBhvr>
                                        <p:cTn id="105" dur="250" fill="hold"/>
                                        <p:tgtEl>
                                          <p:spTgt spid="38"/>
                                        </p:tgtEl>
                                        <p:attrNameLst>
                                          <p:attrName>ppt_y</p:attrName>
                                        </p:attrNameLst>
                                      </p:cBhvr>
                                      <p:tavLst>
                                        <p:tav tm="0">
                                          <p:val>
                                            <p:strVal val="#ppt_y+.1"/>
                                          </p:val>
                                        </p:tav>
                                        <p:tav tm="100000">
                                          <p:val>
                                            <p:strVal val="#ppt_y"/>
                                          </p:val>
                                        </p:tav>
                                      </p:tavLst>
                                    </p:anim>
                                  </p:childTnLst>
                                </p:cTn>
                              </p:par>
                            </p:childTnLst>
                          </p:cTn>
                        </p:par>
                        <p:par>
                          <p:cTn id="106" fill="hold">
                            <p:stCondLst>
                              <p:cond delay="4750"/>
                            </p:stCondLst>
                            <p:childTnLst>
                              <p:par>
                                <p:cTn id="107" presetID="42"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250"/>
                                        <p:tgtEl>
                                          <p:spTgt spid="39"/>
                                        </p:tgtEl>
                                      </p:cBhvr>
                                    </p:animEffect>
                                    <p:anim calcmode="lin" valueType="num">
                                      <p:cBhvr>
                                        <p:cTn id="110" dur="250" fill="hold"/>
                                        <p:tgtEl>
                                          <p:spTgt spid="39"/>
                                        </p:tgtEl>
                                        <p:attrNameLst>
                                          <p:attrName>ppt_x</p:attrName>
                                        </p:attrNameLst>
                                      </p:cBhvr>
                                      <p:tavLst>
                                        <p:tav tm="0">
                                          <p:val>
                                            <p:strVal val="#ppt_x"/>
                                          </p:val>
                                        </p:tav>
                                        <p:tav tm="100000">
                                          <p:val>
                                            <p:strVal val="#ppt_x"/>
                                          </p:val>
                                        </p:tav>
                                      </p:tavLst>
                                    </p:anim>
                                    <p:anim calcmode="lin" valueType="num">
                                      <p:cBhvr>
                                        <p:cTn id="111" dur="250" fill="hold"/>
                                        <p:tgtEl>
                                          <p:spTgt spid="39"/>
                                        </p:tgtEl>
                                        <p:attrNameLst>
                                          <p:attrName>ppt_y</p:attrName>
                                        </p:attrNameLst>
                                      </p:cBhvr>
                                      <p:tavLst>
                                        <p:tav tm="0">
                                          <p:val>
                                            <p:strVal val="#ppt_y+.1"/>
                                          </p:val>
                                        </p:tav>
                                        <p:tav tm="100000">
                                          <p:val>
                                            <p:strVal val="#ppt_y"/>
                                          </p:val>
                                        </p:tav>
                                      </p:tavLst>
                                    </p:anim>
                                  </p:childTnLst>
                                </p:cTn>
                              </p:par>
                            </p:childTnLst>
                          </p:cTn>
                        </p:par>
                        <p:par>
                          <p:cTn id="112" fill="hold">
                            <p:stCondLst>
                              <p:cond delay="5000"/>
                            </p:stCondLst>
                            <p:childTnLst>
                              <p:par>
                                <p:cTn id="113" presetID="42" presetClass="entr" presetSubtype="0" fill="hold" grpId="0" nodeType="after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250"/>
                                        <p:tgtEl>
                                          <p:spTgt spid="40"/>
                                        </p:tgtEl>
                                      </p:cBhvr>
                                    </p:animEffect>
                                    <p:anim calcmode="lin" valueType="num">
                                      <p:cBhvr>
                                        <p:cTn id="116" dur="250" fill="hold"/>
                                        <p:tgtEl>
                                          <p:spTgt spid="40"/>
                                        </p:tgtEl>
                                        <p:attrNameLst>
                                          <p:attrName>ppt_x</p:attrName>
                                        </p:attrNameLst>
                                      </p:cBhvr>
                                      <p:tavLst>
                                        <p:tav tm="0">
                                          <p:val>
                                            <p:strVal val="#ppt_x"/>
                                          </p:val>
                                        </p:tav>
                                        <p:tav tm="100000">
                                          <p:val>
                                            <p:strVal val="#ppt_x"/>
                                          </p:val>
                                        </p:tav>
                                      </p:tavLst>
                                    </p:anim>
                                    <p:anim calcmode="lin" valueType="num">
                                      <p:cBhvr>
                                        <p:cTn id="117" dur="250" fill="hold"/>
                                        <p:tgtEl>
                                          <p:spTgt spid="40"/>
                                        </p:tgtEl>
                                        <p:attrNameLst>
                                          <p:attrName>ppt_y</p:attrName>
                                        </p:attrNameLst>
                                      </p:cBhvr>
                                      <p:tavLst>
                                        <p:tav tm="0">
                                          <p:val>
                                            <p:strVal val="#ppt_y+.1"/>
                                          </p:val>
                                        </p:tav>
                                        <p:tav tm="100000">
                                          <p:val>
                                            <p:strVal val="#ppt_y"/>
                                          </p:val>
                                        </p:tav>
                                      </p:tavLst>
                                    </p:anim>
                                  </p:childTnLst>
                                </p:cTn>
                              </p:par>
                            </p:childTnLst>
                          </p:cTn>
                        </p:par>
                        <p:par>
                          <p:cTn id="118" fill="hold">
                            <p:stCondLst>
                              <p:cond delay="5250"/>
                            </p:stCondLst>
                            <p:childTnLst>
                              <p:par>
                                <p:cTn id="119" presetID="42" presetClass="entr" presetSubtype="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fade">
                                      <p:cBhvr>
                                        <p:cTn id="121" dur="250"/>
                                        <p:tgtEl>
                                          <p:spTgt spid="41"/>
                                        </p:tgtEl>
                                      </p:cBhvr>
                                    </p:animEffect>
                                    <p:anim calcmode="lin" valueType="num">
                                      <p:cBhvr>
                                        <p:cTn id="122" dur="250" fill="hold"/>
                                        <p:tgtEl>
                                          <p:spTgt spid="41"/>
                                        </p:tgtEl>
                                        <p:attrNameLst>
                                          <p:attrName>ppt_x</p:attrName>
                                        </p:attrNameLst>
                                      </p:cBhvr>
                                      <p:tavLst>
                                        <p:tav tm="0">
                                          <p:val>
                                            <p:strVal val="#ppt_x"/>
                                          </p:val>
                                        </p:tav>
                                        <p:tav tm="100000">
                                          <p:val>
                                            <p:strVal val="#ppt_x"/>
                                          </p:val>
                                        </p:tav>
                                      </p:tavLst>
                                    </p:anim>
                                    <p:anim calcmode="lin" valueType="num">
                                      <p:cBhvr>
                                        <p:cTn id="123" dur="250" fill="hold"/>
                                        <p:tgtEl>
                                          <p:spTgt spid="41"/>
                                        </p:tgtEl>
                                        <p:attrNameLst>
                                          <p:attrName>ppt_y</p:attrName>
                                        </p:attrNameLst>
                                      </p:cBhvr>
                                      <p:tavLst>
                                        <p:tav tm="0">
                                          <p:val>
                                            <p:strVal val="#ppt_y+.1"/>
                                          </p:val>
                                        </p:tav>
                                        <p:tav tm="100000">
                                          <p:val>
                                            <p:strVal val="#ppt_y"/>
                                          </p:val>
                                        </p:tav>
                                      </p:tavLst>
                                    </p:anim>
                                  </p:childTnLst>
                                </p:cTn>
                              </p:par>
                            </p:childTnLst>
                          </p:cTn>
                        </p:par>
                        <p:par>
                          <p:cTn id="124" fill="hold">
                            <p:stCondLst>
                              <p:cond delay="5500"/>
                            </p:stCondLst>
                            <p:childTnLst>
                              <p:par>
                                <p:cTn id="125" presetID="42" presetClass="entr" presetSubtype="0"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250"/>
                                        <p:tgtEl>
                                          <p:spTgt spid="42"/>
                                        </p:tgtEl>
                                      </p:cBhvr>
                                    </p:animEffect>
                                    <p:anim calcmode="lin" valueType="num">
                                      <p:cBhvr>
                                        <p:cTn id="128" dur="250" fill="hold"/>
                                        <p:tgtEl>
                                          <p:spTgt spid="42"/>
                                        </p:tgtEl>
                                        <p:attrNameLst>
                                          <p:attrName>ppt_x</p:attrName>
                                        </p:attrNameLst>
                                      </p:cBhvr>
                                      <p:tavLst>
                                        <p:tav tm="0">
                                          <p:val>
                                            <p:strVal val="#ppt_x"/>
                                          </p:val>
                                        </p:tav>
                                        <p:tav tm="100000">
                                          <p:val>
                                            <p:strVal val="#ppt_x"/>
                                          </p:val>
                                        </p:tav>
                                      </p:tavLst>
                                    </p:anim>
                                    <p:anim calcmode="lin" valueType="num">
                                      <p:cBhvr>
                                        <p:cTn id="129"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6" grpId="0"/>
      <p:bldP spid="27" grpId="0" animBg="1"/>
      <p:bldP spid="28" grpId="0" animBg="1"/>
      <p:bldP spid="29" grpId="0"/>
      <p:bldP spid="30" grpId="0"/>
      <p:bldP spid="31" grpId="0" animBg="1"/>
      <p:bldP spid="32" grpId="0" animBg="1"/>
      <p:bldP spid="33" grpId="0"/>
      <p:bldP spid="34" grpId="0"/>
      <p:bldP spid="35" grpId="0" animBg="1"/>
      <p:bldP spid="36" grpId="0" animBg="1"/>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210114" y="1872343"/>
            <a:ext cx="11951271" cy="4422718"/>
            <a:chOff x="-168404" y="1347788"/>
            <a:chExt cx="8562467" cy="3168650"/>
          </a:xfrm>
        </p:grpSpPr>
        <p:grpSp>
          <p:nvGrpSpPr>
            <p:cNvPr id="23" name="组合 22"/>
            <p:cNvGrpSpPr>
              <a:grpSpLocks/>
            </p:cNvGrpSpPr>
            <p:nvPr/>
          </p:nvGrpSpPr>
          <p:grpSpPr bwMode="auto">
            <a:xfrm>
              <a:off x="-38419" y="1347788"/>
              <a:ext cx="2630488" cy="2520950"/>
              <a:chOff x="-41599" y="1060177"/>
              <a:chExt cx="2630776" cy="2520082"/>
            </a:xfrm>
          </p:grpSpPr>
          <p:sp>
            <p:nvSpPr>
              <p:cNvPr id="39" name="矩形 38"/>
              <p:cNvSpPr/>
              <p:nvPr/>
            </p:nvSpPr>
            <p:spPr>
              <a:xfrm>
                <a:off x="-41599" y="1060177"/>
                <a:ext cx="2630776" cy="2520082"/>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sp>
            <p:nvSpPr>
              <p:cNvPr id="40" name="矩形 39"/>
              <p:cNvSpPr/>
              <p:nvPr/>
            </p:nvSpPr>
            <p:spPr>
              <a:xfrm>
                <a:off x="34608" y="1301394"/>
                <a:ext cx="2535516" cy="2248363"/>
              </a:xfrm>
              <a:prstGeom prst="rect">
                <a:avLst/>
              </a:prstGeom>
            </p:spPr>
            <p:txBody>
              <a:bodyPr lIns="91409" tIns="45703" rIns="91409" bIns="45703">
                <a:spAutoFit/>
              </a:bodyPr>
              <a:lstStyle/>
              <a:p>
                <a:pPr algn="just" defTabSz="914080">
                  <a:lnSpc>
                    <a:spcPct val="150000"/>
                  </a:lnSpc>
                  <a:defRPr/>
                </a:pPr>
                <a:r>
                  <a:rPr lang="zh-CN" altLang="en-US" sz="1100" dirty="0">
                    <a:solidFill>
                      <a:schemeClr val="bg1"/>
                    </a:solidFill>
                    <a:latin typeface="微软雅黑" pitchFamily="34" charset="-122"/>
                    <a:ea typeface="微软雅黑"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随着计算机技术的发展及印刷技术的进步，平面设计在视觉感观领域的表现也越来越丰富，这对今天的平面设计都提出了空前的挑战，。</a:t>
                </a:r>
              </a:p>
              <a:p>
                <a:pPr algn="just" defTabSz="914080">
                  <a:lnSpc>
                    <a:spcPct val="150000"/>
                  </a:lnSpc>
                  <a:defRPr/>
                </a:pPr>
                <a:r>
                  <a:rPr lang="zh-CN" altLang="en-US" sz="1100" dirty="0">
                    <a:solidFill>
                      <a:schemeClr val="bg1"/>
                    </a:solidFill>
                    <a:latin typeface="微软雅黑" pitchFamily="34" charset="-122"/>
                    <a:ea typeface="微软雅黑"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a:t>
                </a:r>
              </a:p>
              <a:p>
                <a:pPr algn="just" defTabSz="914080" fontAlgn="auto">
                  <a:lnSpc>
                    <a:spcPct val="150000"/>
                  </a:lnSpc>
                  <a:spcBef>
                    <a:spcPts val="0"/>
                  </a:spcBef>
                  <a:spcAft>
                    <a:spcPts val="0"/>
                  </a:spcAft>
                  <a:defRPr/>
                </a:pPr>
                <a:endParaRPr lang="zh-CN" altLang="en-US" sz="1100" dirty="0">
                  <a:solidFill>
                    <a:schemeClr val="bg1"/>
                  </a:solidFill>
                  <a:latin typeface="微软雅黑" pitchFamily="34" charset="-122"/>
                  <a:ea typeface="微软雅黑" pitchFamily="34" charset="-122"/>
                </a:endParaRPr>
              </a:p>
            </p:txBody>
          </p:sp>
        </p:grpSp>
        <p:sp>
          <p:nvSpPr>
            <p:cNvPr id="24" name="矩形 23"/>
            <p:cNvSpPr/>
            <p:nvPr/>
          </p:nvSpPr>
          <p:spPr bwMode="auto">
            <a:xfrm>
              <a:off x="2703513" y="1347788"/>
              <a:ext cx="2862262" cy="3168650"/>
            </a:xfrm>
            <a:prstGeom prst="rect">
              <a:avLst/>
            </a:prstGeom>
            <a:blipFill dpi="0" rotWithShape="1">
              <a:blip r:embed="rId3"/>
              <a:srcRect/>
              <a:stretch>
                <a:fillRect/>
              </a:stretch>
            </a:blipFill>
            <a:ln w="127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sp>
          <p:nvSpPr>
            <p:cNvPr id="26" name="TextBox 17"/>
            <p:cNvSpPr txBox="1">
              <a:spLocks noChangeArrowheads="1"/>
            </p:cNvSpPr>
            <p:nvPr/>
          </p:nvSpPr>
          <p:spPr bwMode="auto">
            <a:xfrm>
              <a:off x="-168404" y="4034993"/>
              <a:ext cx="2519363" cy="463063"/>
            </a:xfrm>
            <a:prstGeom prst="rect">
              <a:avLst/>
            </a:prstGeom>
            <a:noFill/>
            <a:ln w="9525">
              <a:noFill/>
              <a:miter lim="800000"/>
              <a:headEnd/>
              <a:tailEnd/>
            </a:ln>
          </p:spPr>
          <p:txBody>
            <a:bodyPr>
              <a:spAutoFit/>
            </a:bodyPr>
            <a:lstStyle/>
            <a:p>
              <a:r>
                <a:rPr lang="zh-CN" altLang="en-US" sz="3600" b="1" dirty="0">
                  <a:solidFill>
                    <a:schemeClr val="bg1">
                      <a:lumMod val="50000"/>
                    </a:schemeClr>
                  </a:solidFill>
                  <a:latin typeface="微软雅黑"/>
                  <a:ea typeface="微软雅黑"/>
                  <a:cs typeface="微软雅黑"/>
                </a:rPr>
                <a:t>这里填写标题</a:t>
              </a:r>
            </a:p>
          </p:txBody>
        </p:sp>
        <p:grpSp>
          <p:nvGrpSpPr>
            <p:cNvPr id="27" name="组合 26"/>
            <p:cNvGrpSpPr>
              <a:grpSpLocks/>
            </p:cNvGrpSpPr>
            <p:nvPr/>
          </p:nvGrpSpPr>
          <p:grpSpPr bwMode="auto">
            <a:xfrm>
              <a:off x="5807075" y="1489075"/>
              <a:ext cx="584200" cy="584200"/>
              <a:chOff x="395536" y="3651870"/>
              <a:chExt cx="764591" cy="764591"/>
            </a:xfrm>
          </p:grpSpPr>
          <p:sp>
            <p:nvSpPr>
              <p:cNvPr id="37" name="椭圆 36"/>
              <p:cNvSpPr/>
              <p:nvPr/>
            </p:nvSpPr>
            <p:spPr>
              <a:xfrm>
                <a:off x="395536" y="3651870"/>
                <a:ext cx="764591" cy="764591"/>
              </a:xfrm>
              <a:prstGeom prst="ellipse">
                <a:avLst/>
              </a:prstGeom>
              <a:solidFill>
                <a:srgbClr val="64071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8" name="Picture 75"/>
              <p:cNvPicPr>
                <a:picLocks noChangeAspect="1"/>
              </p:cNvPicPr>
              <p:nvPr/>
            </p:nvPicPr>
            <p:blipFill>
              <a:blip r:embed="rId4"/>
              <a:srcRect/>
              <a:stretch>
                <a:fillRect/>
              </a:stretch>
            </p:blipFill>
            <p:spPr bwMode="auto">
              <a:xfrm>
                <a:off x="587331" y="3805013"/>
                <a:ext cx="381000" cy="411710"/>
              </a:xfrm>
              <a:prstGeom prst="rect">
                <a:avLst/>
              </a:prstGeom>
              <a:noFill/>
              <a:ln w="9525">
                <a:noFill/>
                <a:miter lim="800000"/>
                <a:headEnd/>
                <a:tailEnd/>
              </a:ln>
            </p:spPr>
          </p:pic>
        </p:grpSp>
        <p:grpSp>
          <p:nvGrpSpPr>
            <p:cNvPr id="28" name="组合 27"/>
            <p:cNvGrpSpPr>
              <a:grpSpLocks/>
            </p:cNvGrpSpPr>
            <p:nvPr/>
          </p:nvGrpSpPr>
          <p:grpSpPr bwMode="auto">
            <a:xfrm>
              <a:off x="5807075" y="2586038"/>
              <a:ext cx="584200" cy="585787"/>
              <a:chOff x="3221085" y="3651870"/>
              <a:chExt cx="764591" cy="764591"/>
            </a:xfrm>
          </p:grpSpPr>
          <p:sp>
            <p:nvSpPr>
              <p:cNvPr id="35" name="椭圆 34"/>
              <p:cNvSpPr/>
              <p:nvPr/>
            </p:nvSpPr>
            <p:spPr>
              <a:xfrm>
                <a:off x="3221085" y="3651870"/>
                <a:ext cx="764591" cy="764591"/>
              </a:xfrm>
              <a:prstGeom prst="ellipse">
                <a:avLst/>
              </a:prstGeom>
              <a:solidFill>
                <a:srgbClr val="AA0C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6" name="Picture 102"/>
              <p:cNvPicPr>
                <a:picLocks noChangeAspect="1"/>
              </p:cNvPicPr>
              <p:nvPr/>
            </p:nvPicPr>
            <p:blipFill>
              <a:blip r:embed="rId5"/>
              <a:srcRect/>
              <a:stretch>
                <a:fillRect/>
              </a:stretch>
            </p:blipFill>
            <p:spPr bwMode="auto">
              <a:xfrm>
                <a:off x="3372011" y="3778161"/>
                <a:ext cx="462738" cy="431630"/>
              </a:xfrm>
              <a:prstGeom prst="rect">
                <a:avLst/>
              </a:prstGeom>
              <a:noFill/>
              <a:ln w="9525">
                <a:noFill/>
                <a:miter lim="800000"/>
                <a:headEnd/>
                <a:tailEnd/>
              </a:ln>
            </p:spPr>
          </p:pic>
        </p:grpSp>
        <p:grpSp>
          <p:nvGrpSpPr>
            <p:cNvPr id="29" name="组合 28"/>
            <p:cNvGrpSpPr>
              <a:grpSpLocks/>
            </p:cNvGrpSpPr>
            <p:nvPr/>
          </p:nvGrpSpPr>
          <p:grpSpPr bwMode="auto">
            <a:xfrm>
              <a:off x="5807075" y="3684588"/>
              <a:ext cx="584200" cy="584200"/>
              <a:chOff x="6046633" y="3651870"/>
              <a:chExt cx="764591" cy="764591"/>
            </a:xfrm>
          </p:grpSpPr>
          <p:sp>
            <p:nvSpPr>
              <p:cNvPr id="33" name="椭圆 32"/>
              <p:cNvSpPr/>
              <p:nvPr/>
            </p:nvSpPr>
            <p:spPr>
              <a:xfrm>
                <a:off x="6046633" y="3651870"/>
                <a:ext cx="764591" cy="764591"/>
              </a:xfrm>
              <a:prstGeom prst="ellipse">
                <a:avLst/>
              </a:prstGeom>
              <a:solidFill>
                <a:srgbClr val="64071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4" name="Picture 97"/>
              <p:cNvPicPr>
                <a:picLocks noChangeAspect="1"/>
              </p:cNvPicPr>
              <p:nvPr/>
            </p:nvPicPr>
            <p:blipFill>
              <a:blip r:embed="rId6"/>
              <a:srcRect/>
              <a:stretch>
                <a:fillRect/>
              </a:stretch>
            </p:blipFill>
            <p:spPr bwMode="auto">
              <a:xfrm>
                <a:off x="6224066" y="3805013"/>
                <a:ext cx="409724" cy="431630"/>
              </a:xfrm>
              <a:prstGeom prst="rect">
                <a:avLst/>
              </a:prstGeom>
              <a:noFill/>
              <a:ln w="9525">
                <a:noFill/>
                <a:miter lim="800000"/>
                <a:headEnd/>
                <a:tailEnd/>
              </a:ln>
            </p:spPr>
          </p:pic>
        </p:grpSp>
        <p:sp>
          <p:nvSpPr>
            <p:cNvPr id="30" name="矩形 29"/>
            <p:cNvSpPr>
              <a:spLocks noChangeArrowheads="1"/>
            </p:cNvSpPr>
            <p:nvPr/>
          </p:nvSpPr>
          <p:spPr bwMode="auto">
            <a:xfrm>
              <a:off x="6377938" y="1592030"/>
              <a:ext cx="2016125" cy="396911"/>
            </a:xfrm>
            <a:prstGeom prst="rect">
              <a:avLst/>
            </a:prstGeom>
            <a:noFill/>
            <a:ln w="9525">
              <a:noFill/>
              <a:miter lim="800000"/>
              <a:headEnd/>
              <a:tailEnd/>
            </a:ln>
          </p:spPr>
          <p:txBody>
            <a:bodyPr>
              <a:spAutoFit/>
            </a:bodyPr>
            <a:lstStyle/>
            <a:p>
              <a:pPr>
                <a:lnSpc>
                  <a:spcPts val="1200"/>
                </a:lnSpc>
              </a:pPr>
              <a:r>
                <a:rPr lang="zh-CN" altLang="en-US" sz="1100" dirty="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sp>
          <p:nvSpPr>
            <p:cNvPr id="31" name="矩形 30"/>
            <p:cNvSpPr>
              <a:spLocks noChangeArrowheads="1"/>
            </p:cNvSpPr>
            <p:nvPr/>
          </p:nvSpPr>
          <p:spPr bwMode="auto">
            <a:xfrm>
              <a:off x="6377938" y="2674704"/>
              <a:ext cx="2016125" cy="396911"/>
            </a:xfrm>
            <a:prstGeom prst="rect">
              <a:avLst/>
            </a:prstGeom>
            <a:noFill/>
            <a:ln w="9525">
              <a:noFill/>
              <a:miter lim="800000"/>
              <a:headEnd/>
              <a:tailEnd/>
            </a:ln>
          </p:spPr>
          <p:txBody>
            <a:bodyPr>
              <a:spAutoFit/>
            </a:bodyPr>
            <a:lstStyle/>
            <a:p>
              <a:pPr>
                <a:lnSpc>
                  <a:spcPts val="1200"/>
                </a:lnSpc>
              </a:pPr>
              <a:r>
                <a:rPr lang="zh-CN" altLang="en-US" sz="110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sp>
          <p:nvSpPr>
            <p:cNvPr id="32" name="矩形 31"/>
            <p:cNvSpPr>
              <a:spLocks noChangeArrowheads="1"/>
            </p:cNvSpPr>
            <p:nvPr/>
          </p:nvSpPr>
          <p:spPr bwMode="auto">
            <a:xfrm>
              <a:off x="6377938" y="3774842"/>
              <a:ext cx="2016125" cy="396911"/>
            </a:xfrm>
            <a:prstGeom prst="rect">
              <a:avLst/>
            </a:prstGeom>
            <a:noFill/>
            <a:ln w="9525">
              <a:noFill/>
              <a:miter lim="800000"/>
              <a:headEnd/>
              <a:tailEnd/>
            </a:ln>
          </p:spPr>
          <p:txBody>
            <a:bodyPr>
              <a:spAutoFit/>
            </a:bodyPr>
            <a:lstStyle/>
            <a:p>
              <a:pPr>
                <a:lnSpc>
                  <a:spcPts val="1200"/>
                </a:lnSpc>
              </a:pPr>
              <a:r>
                <a:rPr lang="zh-CN" altLang="en-US" sz="110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grpSp>
    </p:spTree>
    <p:extLst>
      <p:ext uri="{BB962C8B-B14F-4D97-AF65-F5344CB8AC3E}">
        <p14:creationId xmlns:p14="http://schemas.microsoft.com/office/powerpoint/2010/main" val="314253423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a:off x="1020356" y="2235201"/>
            <a:ext cx="10328654" cy="4065742"/>
            <a:chOff x="1585731" y="2361821"/>
            <a:chExt cx="9200441" cy="3621637"/>
          </a:xfrm>
        </p:grpSpPr>
        <p:grpSp>
          <p:nvGrpSpPr>
            <p:cNvPr id="23" name="组合 22"/>
            <p:cNvGrpSpPr/>
            <p:nvPr/>
          </p:nvGrpSpPr>
          <p:grpSpPr>
            <a:xfrm>
              <a:off x="4218770" y="2361826"/>
              <a:ext cx="1749163" cy="2029031"/>
              <a:chOff x="3995936" y="1038814"/>
              <a:chExt cx="1179441" cy="1368152"/>
            </a:xfrm>
          </p:grpSpPr>
          <p:sp>
            <p:nvSpPr>
              <p:cNvPr id="41" name="六边形 40"/>
              <p:cNvSpPr/>
              <p:nvPr/>
            </p:nvSpPr>
            <p:spPr>
              <a:xfrm rot="5400000">
                <a:off x="3901581" y="1133169"/>
                <a:ext cx="1368152" cy="1179441"/>
              </a:xfrm>
              <a:prstGeom prst="hexagon">
                <a:avLst/>
              </a:prstGeom>
              <a:solidFill>
                <a:srgbClr val="64071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42" name="组合 41"/>
              <p:cNvGrpSpPr/>
              <p:nvPr/>
            </p:nvGrpSpPr>
            <p:grpSpPr>
              <a:xfrm>
                <a:off x="4315782" y="1508577"/>
                <a:ext cx="539750" cy="428626"/>
                <a:chOff x="1895475" y="3244850"/>
                <a:chExt cx="539750" cy="428626"/>
              </a:xfrm>
            </p:grpSpPr>
            <p:sp>
              <p:nvSpPr>
                <p:cNvPr id="43" name="Freeform 37"/>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4" name="Freeform 38"/>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5" name="Freeform 39"/>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6" name="Freeform 40"/>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7" name="Freeform 41"/>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grpSp>
          <p:nvGrpSpPr>
            <p:cNvPr id="24" name="组合 23"/>
            <p:cNvGrpSpPr/>
            <p:nvPr/>
          </p:nvGrpSpPr>
          <p:grpSpPr>
            <a:xfrm>
              <a:off x="6387876" y="2361824"/>
              <a:ext cx="1749163" cy="2029031"/>
              <a:chOff x="6410720" y="1038815"/>
              <a:chExt cx="1179441" cy="1368152"/>
            </a:xfrm>
          </p:grpSpPr>
          <p:sp>
            <p:nvSpPr>
              <p:cNvPr id="37" name="六边形 36"/>
              <p:cNvSpPr/>
              <p:nvPr/>
            </p:nvSpPr>
            <p:spPr>
              <a:xfrm rot="5400000">
                <a:off x="6316365" y="1133170"/>
                <a:ext cx="1368152" cy="1179441"/>
              </a:xfrm>
              <a:prstGeom prst="hexagon">
                <a:avLst/>
              </a:prstGeom>
              <a:solidFill>
                <a:srgbClr val="AA0C1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8" name="组合 37"/>
              <p:cNvGrpSpPr/>
              <p:nvPr/>
            </p:nvGrpSpPr>
            <p:grpSpPr>
              <a:xfrm>
                <a:off x="6730566" y="1476139"/>
                <a:ext cx="539750" cy="493713"/>
                <a:chOff x="568325" y="4538663"/>
                <a:chExt cx="539750" cy="493713"/>
              </a:xfrm>
            </p:grpSpPr>
            <p:sp>
              <p:nvSpPr>
                <p:cNvPr id="39" name="Freeform 49"/>
                <p:cNvSpPr>
                  <a:spLocks/>
                </p:cNvSpPr>
                <p:nvPr/>
              </p:nvSpPr>
              <p:spPr bwMode="auto">
                <a:xfrm>
                  <a:off x="771525" y="4718050"/>
                  <a:ext cx="134938" cy="134938"/>
                </a:xfrm>
                <a:custGeom>
                  <a:avLst/>
                  <a:gdLst>
                    <a:gd name="T0" fmla="*/ 46 w 48"/>
                    <a:gd name="T1" fmla="*/ 20 h 48"/>
                    <a:gd name="T2" fmla="*/ 6 w 48"/>
                    <a:gd name="T3" fmla="*/ 0 h 48"/>
                    <a:gd name="T4" fmla="*/ 2 w 48"/>
                    <a:gd name="T5" fmla="*/ 0 h 48"/>
                    <a:gd name="T6" fmla="*/ 0 w 48"/>
                    <a:gd name="T7" fmla="*/ 4 h 48"/>
                    <a:gd name="T8" fmla="*/ 0 w 48"/>
                    <a:gd name="T9" fmla="*/ 44 h 48"/>
                    <a:gd name="T10" fmla="*/ 2 w 48"/>
                    <a:gd name="T11" fmla="*/ 47 h 48"/>
                    <a:gd name="T12" fmla="*/ 4 w 48"/>
                    <a:gd name="T13" fmla="*/ 48 h 48"/>
                    <a:gd name="T14" fmla="*/ 6 w 48"/>
                    <a:gd name="T15" fmla="*/ 47 h 48"/>
                    <a:gd name="T16" fmla="*/ 46 w 48"/>
                    <a:gd name="T17" fmla="*/ 27 h 48"/>
                    <a:gd name="T18" fmla="*/ 48 w 48"/>
                    <a:gd name="T19" fmla="*/ 24 h 48"/>
                    <a:gd name="T20" fmla="*/ 46 w 48"/>
                    <a:gd name="T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6" y="20"/>
                      </a:moveTo>
                      <a:cubicBezTo>
                        <a:pt x="6" y="0"/>
                        <a:pt x="6" y="0"/>
                        <a:pt x="6" y="0"/>
                      </a:cubicBezTo>
                      <a:cubicBezTo>
                        <a:pt x="5" y="0"/>
                        <a:pt x="3" y="0"/>
                        <a:pt x="2" y="0"/>
                      </a:cubicBezTo>
                      <a:cubicBezTo>
                        <a:pt x="1" y="1"/>
                        <a:pt x="0" y="2"/>
                        <a:pt x="0" y="4"/>
                      </a:cubicBezTo>
                      <a:cubicBezTo>
                        <a:pt x="0" y="44"/>
                        <a:pt x="0" y="44"/>
                        <a:pt x="0" y="44"/>
                      </a:cubicBezTo>
                      <a:cubicBezTo>
                        <a:pt x="0" y="45"/>
                        <a:pt x="1" y="47"/>
                        <a:pt x="2" y="47"/>
                      </a:cubicBezTo>
                      <a:cubicBezTo>
                        <a:pt x="3" y="48"/>
                        <a:pt x="3" y="48"/>
                        <a:pt x="4" y="48"/>
                      </a:cubicBezTo>
                      <a:cubicBezTo>
                        <a:pt x="5" y="48"/>
                        <a:pt x="5" y="48"/>
                        <a:pt x="6" y="47"/>
                      </a:cubicBezTo>
                      <a:cubicBezTo>
                        <a:pt x="46" y="27"/>
                        <a:pt x="46" y="27"/>
                        <a:pt x="46" y="27"/>
                      </a:cubicBezTo>
                      <a:cubicBezTo>
                        <a:pt x="47" y="27"/>
                        <a:pt x="48" y="25"/>
                        <a:pt x="48" y="24"/>
                      </a:cubicBezTo>
                      <a:cubicBezTo>
                        <a:pt x="48" y="22"/>
                        <a:pt x="47" y="21"/>
                        <a:pt x="4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0" name="Freeform 50"/>
                <p:cNvSpPr>
                  <a:spLocks noEditPoints="1"/>
                </p:cNvSpPr>
                <p:nvPr/>
              </p:nvSpPr>
              <p:spPr bwMode="auto">
                <a:xfrm>
                  <a:off x="568325" y="4538663"/>
                  <a:ext cx="539750" cy="493713"/>
                </a:xfrm>
                <a:custGeom>
                  <a:avLst/>
                  <a:gdLst>
                    <a:gd name="T0" fmla="*/ 160 w 192"/>
                    <a:gd name="T1" fmla="*/ 0 h 176"/>
                    <a:gd name="T2" fmla="*/ 120 w 192"/>
                    <a:gd name="T3" fmla="*/ 0 h 176"/>
                    <a:gd name="T4" fmla="*/ 80 w 192"/>
                    <a:gd name="T5" fmla="*/ 0 h 176"/>
                    <a:gd name="T6" fmla="*/ 40 w 192"/>
                    <a:gd name="T7" fmla="*/ 0 h 176"/>
                    <a:gd name="T8" fmla="*/ 4 w 192"/>
                    <a:gd name="T9" fmla="*/ 0 h 176"/>
                    <a:gd name="T10" fmla="*/ 0 w 192"/>
                    <a:gd name="T11" fmla="*/ 36 h 176"/>
                    <a:gd name="T12" fmla="*/ 0 w 192"/>
                    <a:gd name="T13" fmla="*/ 136 h 176"/>
                    <a:gd name="T14" fmla="*/ 0 w 192"/>
                    <a:gd name="T15" fmla="*/ 172 h 176"/>
                    <a:gd name="T16" fmla="*/ 32 w 192"/>
                    <a:gd name="T17" fmla="*/ 176 h 176"/>
                    <a:gd name="T18" fmla="*/ 72 w 192"/>
                    <a:gd name="T19" fmla="*/ 176 h 176"/>
                    <a:gd name="T20" fmla="*/ 112 w 192"/>
                    <a:gd name="T21" fmla="*/ 176 h 176"/>
                    <a:gd name="T22" fmla="*/ 152 w 192"/>
                    <a:gd name="T23" fmla="*/ 176 h 176"/>
                    <a:gd name="T24" fmla="*/ 188 w 192"/>
                    <a:gd name="T25" fmla="*/ 176 h 176"/>
                    <a:gd name="T26" fmla="*/ 192 w 192"/>
                    <a:gd name="T27" fmla="*/ 140 h 176"/>
                    <a:gd name="T28" fmla="*/ 192 w 192"/>
                    <a:gd name="T29" fmla="*/ 40 h 176"/>
                    <a:gd name="T30" fmla="*/ 192 w 192"/>
                    <a:gd name="T31" fmla="*/ 4 h 176"/>
                    <a:gd name="T32" fmla="*/ 152 w 192"/>
                    <a:gd name="T33" fmla="*/ 8 h 176"/>
                    <a:gd name="T34" fmla="*/ 160 w 192"/>
                    <a:gd name="T35" fmla="*/ 32 h 176"/>
                    <a:gd name="T36" fmla="*/ 152 w 192"/>
                    <a:gd name="T37" fmla="*/ 8 h 176"/>
                    <a:gd name="T38" fmla="*/ 120 w 192"/>
                    <a:gd name="T39" fmla="*/ 8 h 176"/>
                    <a:gd name="T40" fmla="*/ 112 w 192"/>
                    <a:gd name="T41" fmla="*/ 32 h 176"/>
                    <a:gd name="T42" fmla="*/ 72 w 192"/>
                    <a:gd name="T43" fmla="*/ 8 h 176"/>
                    <a:gd name="T44" fmla="*/ 80 w 192"/>
                    <a:gd name="T45" fmla="*/ 32 h 176"/>
                    <a:gd name="T46" fmla="*/ 72 w 192"/>
                    <a:gd name="T47" fmla="*/ 8 h 176"/>
                    <a:gd name="T48" fmla="*/ 40 w 192"/>
                    <a:gd name="T49" fmla="*/ 8 h 176"/>
                    <a:gd name="T50" fmla="*/ 32 w 192"/>
                    <a:gd name="T51" fmla="*/ 32 h 176"/>
                    <a:gd name="T52" fmla="*/ 40 w 192"/>
                    <a:gd name="T53" fmla="*/ 168 h 176"/>
                    <a:gd name="T54" fmla="*/ 32 w 192"/>
                    <a:gd name="T55" fmla="*/ 144 h 176"/>
                    <a:gd name="T56" fmla="*/ 40 w 192"/>
                    <a:gd name="T57" fmla="*/ 168 h 176"/>
                    <a:gd name="T58" fmla="*/ 72 w 192"/>
                    <a:gd name="T59" fmla="*/ 168 h 176"/>
                    <a:gd name="T60" fmla="*/ 80 w 192"/>
                    <a:gd name="T61" fmla="*/ 144 h 176"/>
                    <a:gd name="T62" fmla="*/ 120 w 192"/>
                    <a:gd name="T63" fmla="*/ 168 h 176"/>
                    <a:gd name="T64" fmla="*/ 112 w 192"/>
                    <a:gd name="T65" fmla="*/ 144 h 176"/>
                    <a:gd name="T66" fmla="*/ 120 w 192"/>
                    <a:gd name="T67" fmla="*/ 168 h 176"/>
                    <a:gd name="T68" fmla="*/ 152 w 192"/>
                    <a:gd name="T69" fmla="*/ 168 h 176"/>
                    <a:gd name="T70" fmla="*/ 160 w 192"/>
                    <a:gd name="T71" fmla="*/ 144 h 176"/>
                    <a:gd name="T72" fmla="*/ 184 w 192"/>
                    <a:gd name="T73" fmla="*/ 136 h 176"/>
                    <a:gd name="T74" fmla="*/ 32 w 192"/>
                    <a:gd name="T75" fmla="*/ 136 h 176"/>
                    <a:gd name="T76" fmla="*/ 8 w 192"/>
                    <a:gd name="T77" fmla="*/ 40 h 176"/>
                    <a:gd name="T78" fmla="*/ 160 w 192"/>
                    <a:gd name="T79" fmla="*/ 40 h 176"/>
                    <a:gd name="T80" fmla="*/ 184 w 192"/>
                    <a:gd name="T8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76">
                      <a:moveTo>
                        <a:pt x="188" y="0"/>
                      </a:moveTo>
                      <a:cubicBezTo>
                        <a:pt x="160" y="0"/>
                        <a:pt x="160" y="0"/>
                        <a:pt x="160" y="0"/>
                      </a:cubicBezTo>
                      <a:cubicBezTo>
                        <a:pt x="152" y="0"/>
                        <a:pt x="152" y="0"/>
                        <a:pt x="152" y="0"/>
                      </a:cubicBezTo>
                      <a:cubicBezTo>
                        <a:pt x="120" y="0"/>
                        <a:pt x="120" y="0"/>
                        <a:pt x="120" y="0"/>
                      </a:cubicBezTo>
                      <a:cubicBezTo>
                        <a:pt x="112" y="0"/>
                        <a:pt x="112" y="0"/>
                        <a:pt x="112" y="0"/>
                      </a:cubicBezTo>
                      <a:cubicBezTo>
                        <a:pt x="80" y="0"/>
                        <a:pt x="80" y="0"/>
                        <a:pt x="80" y="0"/>
                      </a:cubicBezTo>
                      <a:cubicBezTo>
                        <a:pt x="72" y="0"/>
                        <a:pt x="72" y="0"/>
                        <a:pt x="72" y="0"/>
                      </a:cubicBezTo>
                      <a:cubicBezTo>
                        <a:pt x="40" y="0"/>
                        <a:pt x="40" y="0"/>
                        <a:pt x="40" y="0"/>
                      </a:cubicBezTo>
                      <a:cubicBezTo>
                        <a:pt x="32" y="0"/>
                        <a:pt x="32" y="0"/>
                        <a:pt x="32" y="0"/>
                      </a:cubicBezTo>
                      <a:cubicBezTo>
                        <a:pt x="4" y="0"/>
                        <a:pt x="4" y="0"/>
                        <a:pt x="4" y="0"/>
                      </a:cubicBezTo>
                      <a:cubicBezTo>
                        <a:pt x="2" y="0"/>
                        <a:pt x="0" y="2"/>
                        <a:pt x="0" y="4"/>
                      </a:cubicBezTo>
                      <a:cubicBezTo>
                        <a:pt x="0" y="36"/>
                        <a:pt x="0" y="36"/>
                        <a:pt x="0" y="36"/>
                      </a:cubicBezTo>
                      <a:cubicBezTo>
                        <a:pt x="0" y="40"/>
                        <a:pt x="0" y="40"/>
                        <a:pt x="0" y="40"/>
                      </a:cubicBezTo>
                      <a:cubicBezTo>
                        <a:pt x="0" y="136"/>
                        <a:pt x="0" y="136"/>
                        <a:pt x="0" y="136"/>
                      </a:cubicBezTo>
                      <a:cubicBezTo>
                        <a:pt x="0" y="140"/>
                        <a:pt x="0" y="140"/>
                        <a:pt x="0" y="140"/>
                      </a:cubicBezTo>
                      <a:cubicBezTo>
                        <a:pt x="0" y="172"/>
                        <a:pt x="0" y="172"/>
                        <a:pt x="0" y="172"/>
                      </a:cubicBezTo>
                      <a:cubicBezTo>
                        <a:pt x="0" y="174"/>
                        <a:pt x="2" y="176"/>
                        <a:pt x="4" y="176"/>
                      </a:cubicBezTo>
                      <a:cubicBezTo>
                        <a:pt x="32" y="176"/>
                        <a:pt x="32" y="176"/>
                        <a:pt x="32" y="176"/>
                      </a:cubicBezTo>
                      <a:cubicBezTo>
                        <a:pt x="40" y="176"/>
                        <a:pt x="40" y="176"/>
                        <a:pt x="40" y="176"/>
                      </a:cubicBezTo>
                      <a:cubicBezTo>
                        <a:pt x="72" y="176"/>
                        <a:pt x="72" y="176"/>
                        <a:pt x="72" y="176"/>
                      </a:cubicBezTo>
                      <a:cubicBezTo>
                        <a:pt x="80" y="176"/>
                        <a:pt x="80" y="176"/>
                        <a:pt x="80" y="176"/>
                      </a:cubicBezTo>
                      <a:cubicBezTo>
                        <a:pt x="112" y="176"/>
                        <a:pt x="112" y="176"/>
                        <a:pt x="112" y="176"/>
                      </a:cubicBezTo>
                      <a:cubicBezTo>
                        <a:pt x="120" y="176"/>
                        <a:pt x="120" y="176"/>
                        <a:pt x="120" y="176"/>
                      </a:cubicBezTo>
                      <a:cubicBezTo>
                        <a:pt x="152" y="176"/>
                        <a:pt x="152" y="176"/>
                        <a:pt x="152" y="176"/>
                      </a:cubicBezTo>
                      <a:cubicBezTo>
                        <a:pt x="160" y="176"/>
                        <a:pt x="160" y="176"/>
                        <a:pt x="160" y="176"/>
                      </a:cubicBezTo>
                      <a:cubicBezTo>
                        <a:pt x="188" y="176"/>
                        <a:pt x="188" y="176"/>
                        <a:pt x="188" y="176"/>
                      </a:cubicBezTo>
                      <a:cubicBezTo>
                        <a:pt x="190" y="176"/>
                        <a:pt x="192" y="174"/>
                        <a:pt x="192" y="172"/>
                      </a:cubicBezTo>
                      <a:cubicBezTo>
                        <a:pt x="192" y="140"/>
                        <a:pt x="192" y="140"/>
                        <a:pt x="192" y="140"/>
                      </a:cubicBezTo>
                      <a:cubicBezTo>
                        <a:pt x="192" y="136"/>
                        <a:pt x="192" y="136"/>
                        <a:pt x="192" y="136"/>
                      </a:cubicBezTo>
                      <a:cubicBezTo>
                        <a:pt x="192" y="40"/>
                        <a:pt x="192" y="40"/>
                        <a:pt x="192" y="40"/>
                      </a:cubicBezTo>
                      <a:cubicBezTo>
                        <a:pt x="192" y="36"/>
                        <a:pt x="192" y="36"/>
                        <a:pt x="192" y="36"/>
                      </a:cubicBezTo>
                      <a:cubicBezTo>
                        <a:pt x="192" y="4"/>
                        <a:pt x="192" y="4"/>
                        <a:pt x="192" y="4"/>
                      </a:cubicBezTo>
                      <a:cubicBezTo>
                        <a:pt x="192" y="2"/>
                        <a:pt x="190" y="0"/>
                        <a:pt x="188" y="0"/>
                      </a:cubicBezTo>
                      <a:close/>
                      <a:moveTo>
                        <a:pt x="152" y="8"/>
                      </a:moveTo>
                      <a:cubicBezTo>
                        <a:pt x="160" y="8"/>
                        <a:pt x="160" y="8"/>
                        <a:pt x="160" y="8"/>
                      </a:cubicBezTo>
                      <a:cubicBezTo>
                        <a:pt x="160" y="32"/>
                        <a:pt x="160" y="32"/>
                        <a:pt x="160" y="32"/>
                      </a:cubicBezTo>
                      <a:cubicBezTo>
                        <a:pt x="152" y="32"/>
                        <a:pt x="152" y="32"/>
                        <a:pt x="152" y="32"/>
                      </a:cubicBezTo>
                      <a:lnTo>
                        <a:pt x="152" y="8"/>
                      </a:lnTo>
                      <a:close/>
                      <a:moveTo>
                        <a:pt x="112" y="8"/>
                      </a:moveTo>
                      <a:cubicBezTo>
                        <a:pt x="120" y="8"/>
                        <a:pt x="120" y="8"/>
                        <a:pt x="120" y="8"/>
                      </a:cubicBezTo>
                      <a:cubicBezTo>
                        <a:pt x="120" y="32"/>
                        <a:pt x="120" y="32"/>
                        <a:pt x="120" y="32"/>
                      </a:cubicBezTo>
                      <a:cubicBezTo>
                        <a:pt x="112" y="32"/>
                        <a:pt x="112" y="32"/>
                        <a:pt x="112" y="32"/>
                      </a:cubicBezTo>
                      <a:lnTo>
                        <a:pt x="112" y="8"/>
                      </a:lnTo>
                      <a:close/>
                      <a:moveTo>
                        <a:pt x="72" y="8"/>
                      </a:moveTo>
                      <a:cubicBezTo>
                        <a:pt x="80" y="8"/>
                        <a:pt x="80" y="8"/>
                        <a:pt x="80" y="8"/>
                      </a:cubicBezTo>
                      <a:cubicBezTo>
                        <a:pt x="80" y="32"/>
                        <a:pt x="80" y="32"/>
                        <a:pt x="80" y="32"/>
                      </a:cubicBezTo>
                      <a:cubicBezTo>
                        <a:pt x="72" y="32"/>
                        <a:pt x="72" y="32"/>
                        <a:pt x="72" y="32"/>
                      </a:cubicBezTo>
                      <a:lnTo>
                        <a:pt x="72" y="8"/>
                      </a:lnTo>
                      <a:close/>
                      <a:moveTo>
                        <a:pt x="32" y="8"/>
                      </a:moveTo>
                      <a:cubicBezTo>
                        <a:pt x="40" y="8"/>
                        <a:pt x="40" y="8"/>
                        <a:pt x="40" y="8"/>
                      </a:cubicBezTo>
                      <a:cubicBezTo>
                        <a:pt x="40" y="32"/>
                        <a:pt x="40" y="32"/>
                        <a:pt x="40" y="32"/>
                      </a:cubicBezTo>
                      <a:cubicBezTo>
                        <a:pt x="32" y="32"/>
                        <a:pt x="32" y="32"/>
                        <a:pt x="32" y="32"/>
                      </a:cubicBezTo>
                      <a:lnTo>
                        <a:pt x="32" y="8"/>
                      </a:lnTo>
                      <a:close/>
                      <a:moveTo>
                        <a:pt x="40" y="168"/>
                      </a:moveTo>
                      <a:cubicBezTo>
                        <a:pt x="32" y="168"/>
                        <a:pt x="32" y="168"/>
                        <a:pt x="32" y="168"/>
                      </a:cubicBezTo>
                      <a:cubicBezTo>
                        <a:pt x="32" y="144"/>
                        <a:pt x="32" y="144"/>
                        <a:pt x="32" y="144"/>
                      </a:cubicBezTo>
                      <a:cubicBezTo>
                        <a:pt x="40" y="144"/>
                        <a:pt x="40" y="144"/>
                        <a:pt x="40" y="144"/>
                      </a:cubicBezTo>
                      <a:lnTo>
                        <a:pt x="40" y="168"/>
                      </a:lnTo>
                      <a:close/>
                      <a:moveTo>
                        <a:pt x="80" y="168"/>
                      </a:moveTo>
                      <a:cubicBezTo>
                        <a:pt x="72" y="168"/>
                        <a:pt x="72" y="168"/>
                        <a:pt x="72" y="168"/>
                      </a:cubicBezTo>
                      <a:cubicBezTo>
                        <a:pt x="72" y="144"/>
                        <a:pt x="72" y="144"/>
                        <a:pt x="72" y="144"/>
                      </a:cubicBezTo>
                      <a:cubicBezTo>
                        <a:pt x="80" y="144"/>
                        <a:pt x="80" y="144"/>
                        <a:pt x="80" y="144"/>
                      </a:cubicBezTo>
                      <a:lnTo>
                        <a:pt x="80" y="168"/>
                      </a:lnTo>
                      <a:close/>
                      <a:moveTo>
                        <a:pt x="120" y="168"/>
                      </a:moveTo>
                      <a:cubicBezTo>
                        <a:pt x="112" y="168"/>
                        <a:pt x="112" y="168"/>
                        <a:pt x="112" y="168"/>
                      </a:cubicBezTo>
                      <a:cubicBezTo>
                        <a:pt x="112" y="144"/>
                        <a:pt x="112" y="144"/>
                        <a:pt x="112" y="144"/>
                      </a:cubicBezTo>
                      <a:cubicBezTo>
                        <a:pt x="120" y="144"/>
                        <a:pt x="120" y="144"/>
                        <a:pt x="120" y="144"/>
                      </a:cubicBezTo>
                      <a:lnTo>
                        <a:pt x="120" y="168"/>
                      </a:lnTo>
                      <a:close/>
                      <a:moveTo>
                        <a:pt x="160" y="168"/>
                      </a:moveTo>
                      <a:cubicBezTo>
                        <a:pt x="152" y="168"/>
                        <a:pt x="152" y="168"/>
                        <a:pt x="152" y="168"/>
                      </a:cubicBezTo>
                      <a:cubicBezTo>
                        <a:pt x="152" y="144"/>
                        <a:pt x="152" y="144"/>
                        <a:pt x="152" y="144"/>
                      </a:cubicBezTo>
                      <a:cubicBezTo>
                        <a:pt x="160" y="144"/>
                        <a:pt x="160" y="144"/>
                        <a:pt x="160" y="144"/>
                      </a:cubicBezTo>
                      <a:lnTo>
                        <a:pt x="160" y="168"/>
                      </a:lnTo>
                      <a:close/>
                      <a:moveTo>
                        <a:pt x="184" y="136"/>
                      </a:moveTo>
                      <a:cubicBezTo>
                        <a:pt x="160" y="136"/>
                        <a:pt x="160" y="136"/>
                        <a:pt x="160" y="136"/>
                      </a:cubicBezTo>
                      <a:cubicBezTo>
                        <a:pt x="32" y="136"/>
                        <a:pt x="32" y="136"/>
                        <a:pt x="32" y="136"/>
                      </a:cubicBezTo>
                      <a:cubicBezTo>
                        <a:pt x="8" y="136"/>
                        <a:pt x="8" y="136"/>
                        <a:pt x="8" y="136"/>
                      </a:cubicBezTo>
                      <a:cubicBezTo>
                        <a:pt x="8" y="40"/>
                        <a:pt x="8" y="40"/>
                        <a:pt x="8" y="40"/>
                      </a:cubicBezTo>
                      <a:cubicBezTo>
                        <a:pt x="32" y="40"/>
                        <a:pt x="32" y="40"/>
                        <a:pt x="32" y="40"/>
                      </a:cubicBezTo>
                      <a:cubicBezTo>
                        <a:pt x="160" y="40"/>
                        <a:pt x="160" y="40"/>
                        <a:pt x="160" y="40"/>
                      </a:cubicBezTo>
                      <a:cubicBezTo>
                        <a:pt x="184" y="40"/>
                        <a:pt x="184" y="40"/>
                        <a:pt x="184" y="40"/>
                      </a:cubicBezTo>
                      <a:lnTo>
                        <a:pt x="18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grpSp>
          <p:nvGrpSpPr>
            <p:cNvPr id="26" name="组合 25"/>
            <p:cNvGrpSpPr/>
            <p:nvPr/>
          </p:nvGrpSpPr>
          <p:grpSpPr>
            <a:xfrm>
              <a:off x="2046037" y="2361821"/>
              <a:ext cx="1749163" cy="2029031"/>
              <a:chOff x="1498003" y="1038813"/>
              <a:chExt cx="1179441" cy="1368152"/>
            </a:xfrm>
          </p:grpSpPr>
          <p:sp>
            <p:nvSpPr>
              <p:cNvPr id="33" name="六边形 32"/>
              <p:cNvSpPr/>
              <p:nvPr/>
            </p:nvSpPr>
            <p:spPr>
              <a:xfrm rot="5400000">
                <a:off x="1403648" y="1133168"/>
                <a:ext cx="1368152" cy="1179441"/>
              </a:xfrm>
              <a:prstGeom prst="hexagon">
                <a:avLst/>
              </a:prstGeom>
              <a:solidFill>
                <a:srgbClr val="AA0C1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4" name="组合 33"/>
              <p:cNvGrpSpPr/>
              <p:nvPr/>
            </p:nvGrpSpPr>
            <p:grpSpPr>
              <a:xfrm>
                <a:off x="1817849" y="1441108"/>
                <a:ext cx="539750" cy="539750"/>
                <a:chOff x="1895475" y="4516438"/>
                <a:chExt cx="539750" cy="539750"/>
              </a:xfrm>
            </p:grpSpPr>
            <p:sp>
              <p:nvSpPr>
                <p:cNvPr id="35" name="Freeform 51"/>
                <p:cNvSpPr>
                  <a:spLocks noEditPoints="1"/>
                </p:cNvSpPr>
                <p:nvPr/>
              </p:nvSpPr>
              <p:spPr bwMode="auto">
                <a:xfrm>
                  <a:off x="1895475" y="4516438"/>
                  <a:ext cx="539750" cy="269875"/>
                </a:xfrm>
                <a:custGeom>
                  <a:avLst/>
                  <a:gdLst>
                    <a:gd name="T0" fmla="*/ 189 w 192"/>
                    <a:gd name="T1" fmla="*/ 39 h 96"/>
                    <a:gd name="T2" fmla="*/ 191 w 192"/>
                    <a:gd name="T3" fmla="*/ 38 h 96"/>
                    <a:gd name="T4" fmla="*/ 192 w 192"/>
                    <a:gd name="T5" fmla="*/ 36 h 96"/>
                    <a:gd name="T6" fmla="*/ 189 w 192"/>
                    <a:gd name="T7" fmla="*/ 4 h 96"/>
                    <a:gd name="T8" fmla="*/ 185 w 192"/>
                    <a:gd name="T9" fmla="*/ 0 h 96"/>
                    <a:gd name="T10" fmla="*/ 102 w 192"/>
                    <a:gd name="T11" fmla="*/ 7 h 96"/>
                    <a:gd name="T12" fmla="*/ 55 w 192"/>
                    <a:gd name="T13" fmla="*/ 12 h 96"/>
                    <a:gd name="T14" fmla="*/ 4 w 192"/>
                    <a:gd name="T15" fmla="*/ 16 h 96"/>
                    <a:gd name="T16" fmla="*/ 2 w 192"/>
                    <a:gd name="T17" fmla="*/ 17 h 96"/>
                    <a:gd name="T18" fmla="*/ 1 w 192"/>
                    <a:gd name="T19" fmla="*/ 18 h 96"/>
                    <a:gd name="T20" fmla="*/ 0 w 192"/>
                    <a:gd name="T21" fmla="*/ 19 h 96"/>
                    <a:gd name="T22" fmla="*/ 0 w 192"/>
                    <a:gd name="T23" fmla="*/ 19 h 96"/>
                    <a:gd name="T24" fmla="*/ 0 w 192"/>
                    <a:gd name="T25" fmla="*/ 21 h 96"/>
                    <a:gd name="T26" fmla="*/ 4 w 192"/>
                    <a:gd name="T27" fmla="*/ 55 h 96"/>
                    <a:gd name="T28" fmla="*/ 4 w 192"/>
                    <a:gd name="T29" fmla="*/ 56 h 96"/>
                    <a:gd name="T30" fmla="*/ 3 w 192"/>
                    <a:gd name="T31" fmla="*/ 56 h 96"/>
                    <a:gd name="T32" fmla="*/ 0 w 192"/>
                    <a:gd name="T33" fmla="*/ 58 h 96"/>
                    <a:gd name="T34" fmla="*/ 0 w 192"/>
                    <a:gd name="T35" fmla="*/ 60 h 96"/>
                    <a:gd name="T36" fmla="*/ 0 w 192"/>
                    <a:gd name="T37" fmla="*/ 96 h 96"/>
                    <a:gd name="T38" fmla="*/ 8 w 192"/>
                    <a:gd name="T39" fmla="*/ 96 h 96"/>
                    <a:gd name="T40" fmla="*/ 188 w 192"/>
                    <a:gd name="T41" fmla="*/ 96 h 96"/>
                    <a:gd name="T42" fmla="*/ 192 w 192"/>
                    <a:gd name="T43" fmla="*/ 92 h 96"/>
                    <a:gd name="T44" fmla="*/ 188 w 192"/>
                    <a:gd name="T45" fmla="*/ 56 h 96"/>
                    <a:gd name="T46" fmla="*/ 188 w 192"/>
                    <a:gd name="T47" fmla="*/ 40 h 96"/>
                    <a:gd name="T48" fmla="*/ 184 w 192"/>
                    <a:gd name="T49" fmla="*/ 82 h 96"/>
                    <a:gd name="T50" fmla="*/ 178 w 192"/>
                    <a:gd name="T51" fmla="*/ 88 h 96"/>
                    <a:gd name="T52" fmla="*/ 166 w 192"/>
                    <a:gd name="T53" fmla="*/ 64 h 96"/>
                    <a:gd name="T54" fmla="*/ 138 w 192"/>
                    <a:gd name="T55" fmla="*/ 88 h 96"/>
                    <a:gd name="T56" fmla="*/ 102 w 192"/>
                    <a:gd name="T57" fmla="*/ 64 h 96"/>
                    <a:gd name="T58" fmla="*/ 66 w 192"/>
                    <a:gd name="T59" fmla="*/ 64 h 96"/>
                    <a:gd name="T60" fmla="*/ 78 w 192"/>
                    <a:gd name="T61" fmla="*/ 88 h 96"/>
                    <a:gd name="T62" fmla="*/ 66 w 192"/>
                    <a:gd name="T63" fmla="*/ 64 h 96"/>
                    <a:gd name="T64" fmla="*/ 26 w 192"/>
                    <a:gd name="T65" fmla="*/ 88 h 96"/>
                    <a:gd name="T66" fmla="*/ 8 w 192"/>
                    <a:gd name="T67" fmla="*/ 64 h 96"/>
                    <a:gd name="T68" fmla="*/ 38 w 192"/>
                    <a:gd name="T69" fmla="*/ 88 h 96"/>
                    <a:gd name="T70" fmla="*/ 9 w 192"/>
                    <a:gd name="T71" fmla="*/ 24 h 96"/>
                    <a:gd name="T72" fmla="*/ 40 w 192"/>
                    <a:gd name="T73" fmla="*/ 45 h 96"/>
                    <a:gd name="T74" fmla="*/ 9 w 192"/>
                    <a:gd name="T75" fmla="*/ 30 h 96"/>
                    <a:gd name="T76" fmla="*/ 65 w 192"/>
                    <a:gd name="T77" fmla="*/ 19 h 96"/>
                    <a:gd name="T78" fmla="*/ 80 w 192"/>
                    <a:gd name="T79" fmla="*/ 41 h 96"/>
                    <a:gd name="T80" fmla="*/ 101 w 192"/>
                    <a:gd name="T81" fmla="*/ 15 h 96"/>
                    <a:gd name="T82" fmla="*/ 138 w 192"/>
                    <a:gd name="T83" fmla="*/ 36 h 96"/>
                    <a:gd name="T84" fmla="*/ 101 w 192"/>
                    <a:gd name="T85" fmla="*/ 15 h 96"/>
                    <a:gd name="T86" fmla="*/ 164 w 192"/>
                    <a:gd name="T87" fmla="*/ 10 h 96"/>
                    <a:gd name="T88" fmla="*/ 184 w 192"/>
                    <a:gd name="T89" fmla="*/ 32 h 96"/>
                    <a:gd name="T90" fmla="*/ 153 w 192"/>
                    <a:gd name="T91"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96">
                      <a:moveTo>
                        <a:pt x="188" y="40"/>
                      </a:moveTo>
                      <a:cubicBezTo>
                        <a:pt x="188" y="40"/>
                        <a:pt x="188" y="40"/>
                        <a:pt x="189" y="39"/>
                      </a:cubicBezTo>
                      <a:cubicBezTo>
                        <a:pt x="189" y="39"/>
                        <a:pt x="190" y="39"/>
                        <a:pt x="190" y="39"/>
                      </a:cubicBezTo>
                      <a:cubicBezTo>
                        <a:pt x="190" y="39"/>
                        <a:pt x="191" y="39"/>
                        <a:pt x="191" y="38"/>
                      </a:cubicBezTo>
                      <a:cubicBezTo>
                        <a:pt x="192" y="38"/>
                        <a:pt x="192" y="37"/>
                        <a:pt x="192" y="36"/>
                      </a:cubicBezTo>
                      <a:cubicBezTo>
                        <a:pt x="192" y="36"/>
                        <a:pt x="192" y="36"/>
                        <a:pt x="192" y="36"/>
                      </a:cubicBezTo>
                      <a:cubicBezTo>
                        <a:pt x="192" y="35"/>
                        <a:pt x="192" y="35"/>
                        <a:pt x="192" y="35"/>
                      </a:cubicBezTo>
                      <a:cubicBezTo>
                        <a:pt x="189" y="4"/>
                        <a:pt x="189" y="4"/>
                        <a:pt x="189" y="4"/>
                      </a:cubicBezTo>
                      <a:cubicBezTo>
                        <a:pt x="189" y="2"/>
                        <a:pt x="189" y="1"/>
                        <a:pt x="188" y="1"/>
                      </a:cubicBezTo>
                      <a:cubicBezTo>
                        <a:pt x="187" y="0"/>
                        <a:pt x="186" y="0"/>
                        <a:pt x="185" y="0"/>
                      </a:cubicBezTo>
                      <a:cubicBezTo>
                        <a:pt x="103" y="7"/>
                        <a:pt x="103" y="7"/>
                        <a:pt x="103" y="7"/>
                      </a:cubicBezTo>
                      <a:cubicBezTo>
                        <a:pt x="102" y="7"/>
                        <a:pt x="102" y="7"/>
                        <a:pt x="102" y="7"/>
                      </a:cubicBezTo>
                      <a:cubicBezTo>
                        <a:pt x="55" y="12"/>
                        <a:pt x="55" y="12"/>
                        <a:pt x="55" y="12"/>
                      </a:cubicBezTo>
                      <a:cubicBezTo>
                        <a:pt x="55" y="12"/>
                        <a:pt x="55" y="12"/>
                        <a:pt x="55" y="12"/>
                      </a:cubicBezTo>
                      <a:cubicBezTo>
                        <a:pt x="4" y="16"/>
                        <a:pt x="4" y="16"/>
                        <a:pt x="4" y="16"/>
                      </a:cubicBezTo>
                      <a:cubicBezTo>
                        <a:pt x="4" y="16"/>
                        <a:pt x="4" y="16"/>
                        <a:pt x="4" y="16"/>
                      </a:cubicBezTo>
                      <a:cubicBezTo>
                        <a:pt x="3" y="16"/>
                        <a:pt x="3" y="16"/>
                        <a:pt x="3" y="16"/>
                      </a:cubicBezTo>
                      <a:cubicBezTo>
                        <a:pt x="3" y="17"/>
                        <a:pt x="3" y="17"/>
                        <a:pt x="2" y="17"/>
                      </a:cubicBezTo>
                      <a:cubicBezTo>
                        <a:pt x="2" y="17"/>
                        <a:pt x="2" y="17"/>
                        <a:pt x="1" y="18"/>
                      </a:cubicBezTo>
                      <a:cubicBezTo>
                        <a:pt x="1" y="18"/>
                        <a:pt x="1" y="18"/>
                        <a:pt x="1" y="18"/>
                      </a:cubicBezTo>
                      <a:cubicBezTo>
                        <a:pt x="1" y="18"/>
                        <a:pt x="1" y="18"/>
                        <a:pt x="1" y="18"/>
                      </a:cubicBezTo>
                      <a:cubicBezTo>
                        <a:pt x="1" y="18"/>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3" y="52"/>
                        <a:pt x="3" y="52"/>
                        <a:pt x="3" y="52"/>
                      </a:cubicBezTo>
                      <a:cubicBezTo>
                        <a:pt x="3" y="53"/>
                        <a:pt x="4" y="54"/>
                        <a:pt x="4" y="55"/>
                      </a:cubicBezTo>
                      <a:cubicBezTo>
                        <a:pt x="5" y="56"/>
                        <a:pt x="6" y="56"/>
                        <a:pt x="7" y="56"/>
                      </a:cubicBezTo>
                      <a:cubicBezTo>
                        <a:pt x="4" y="56"/>
                        <a:pt x="4" y="56"/>
                        <a:pt x="4" y="56"/>
                      </a:cubicBezTo>
                      <a:cubicBezTo>
                        <a:pt x="4" y="56"/>
                        <a:pt x="3" y="56"/>
                        <a:pt x="3" y="56"/>
                      </a:cubicBezTo>
                      <a:cubicBezTo>
                        <a:pt x="3" y="56"/>
                        <a:pt x="3" y="56"/>
                        <a:pt x="3" y="56"/>
                      </a:cubicBezTo>
                      <a:cubicBezTo>
                        <a:pt x="2" y="56"/>
                        <a:pt x="2" y="57"/>
                        <a:pt x="1" y="57"/>
                      </a:cubicBezTo>
                      <a:cubicBezTo>
                        <a:pt x="1" y="57"/>
                        <a:pt x="1" y="58"/>
                        <a:pt x="0" y="58"/>
                      </a:cubicBezTo>
                      <a:cubicBezTo>
                        <a:pt x="0" y="59"/>
                        <a:pt x="0" y="59"/>
                        <a:pt x="0" y="59"/>
                      </a:cubicBezTo>
                      <a:cubicBezTo>
                        <a:pt x="0" y="59"/>
                        <a:pt x="0" y="60"/>
                        <a:pt x="0" y="60"/>
                      </a:cubicBezTo>
                      <a:cubicBezTo>
                        <a:pt x="0" y="92"/>
                        <a:pt x="0" y="92"/>
                        <a:pt x="0" y="92"/>
                      </a:cubicBezTo>
                      <a:cubicBezTo>
                        <a:pt x="0" y="96"/>
                        <a:pt x="0" y="96"/>
                        <a:pt x="0" y="96"/>
                      </a:cubicBezTo>
                      <a:cubicBezTo>
                        <a:pt x="4" y="96"/>
                        <a:pt x="4" y="96"/>
                        <a:pt x="4" y="96"/>
                      </a:cubicBezTo>
                      <a:cubicBezTo>
                        <a:pt x="8" y="96"/>
                        <a:pt x="8" y="96"/>
                        <a:pt x="8" y="96"/>
                      </a:cubicBezTo>
                      <a:cubicBezTo>
                        <a:pt x="184" y="96"/>
                        <a:pt x="184" y="96"/>
                        <a:pt x="184" y="96"/>
                      </a:cubicBezTo>
                      <a:cubicBezTo>
                        <a:pt x="188" y="96"/>
                        <a:pt x="188" y="96"/>
                        <a:pt x="188" y="96"/>
                      </a:cubicBezTo>
                      <a:cubicBezTo>
                        <a:pt x="192" y="96"/>
                        <a:pt x="192" y="96"/>
                        <a:pt x="192" y="96"/>
                      </a:cubicBezTo>
                      <a:cubicBezTo>
                        <a:pt x="192" y="92"/>
                        <a:pt x="192" y="92"/>
                        <a:pt x="192" y="92"/>
                      </a:cubicBezTo>
                      <a:cubicBezTo>
                        <a:pt x="192" y="60"/>
                        <a:pt x="192" y="60"/>
                        <a:pt x="192" y="60"/>
                      </a:cubicBezTo>
                      <a:cubicBezTo>
                        <a:pt x="192" y="58"/>
                        <a:pt x="190" y="56"/>
                        <a:pt x="188" y="56"/>
                      </a:cubicBezTo>
                      <a:cubicBezTo>
                        <a:pt x="7" y="56"/>
                        <a:pt x="7" y="56"/>
                        <a:pt x="7" y="56"/>
                      </a:cubicBezTo>
                      <a:cubicBezTo>
                        <a:pt x="188" y="40"/>
                        <a:pt x="188" y="40"/>
                        <a:pt x="188" y="40"/>
                      </a:cubicBezTo>
                      <a:close/>
                      <a:moveTo>
                        <a:pt x="166" y="64"/>
                      </a:moveTo>
                      <a:cubicBezTo>
                        <a:pt x="184" y="82"/>
                        <a:pt x="184" y="82"/>
                        <a:pt x="184" y="82"/>
                      </a:cubicBezTo>
                      <a:cubicBezTo>
                        <a:pt x="184" y="88"/>
                        <a:pt x="184" y="88"/>
                        <a:pt x="184" y="88"/>
                      </a:cubicBezTo>
                      <a:cubicBezTo>
                        <a:pt x="178" y="88"/>
                        <a:pt x="178" y="88"/>
                        <a:pt x="178" y="88"/>
                      </a:cubicBezTo>
                      <a:cubicBezTo>
                        <a:pt x="154" y="64"/>
                        <a:pt x="154" y="64"/>
                        <a:pt x="154" y="64"/>
                      </a:cubicBezTo>
                      <a:lnTo>
                        <a:pt x="166" y="64"/>
                      </a:lnTo>
                      <a:close/>
                      <a:moveTo>
                        <a:pt x="114" y="64"/>
                      </a:moveTo>
                      <a:cubicBezTo>
                        <a:pt x="138" y="88"/>
                        <a:pt x="138" y="88"/>
                        <a:pt x="138" y="88"/>
                      </a:cubicBezTo>
                      <a:cubicBezTo>
                        <a:pt x="126" y="88"/>
                        <a:pt x="126" y="88"/>
                        <a:pt x="126" y="88"/>
                      </a:cubicBezTo>
                      <a:cubicBezTo>
                        <a:pt x="102" y="64"/>
                        <a:pt x="102" y="64"/>
                        <a:pt x="102" y="64"/>
                      </a:cubicBezTo>
                      <a:lnTo>
                        <a:pt x="114" y="64"/>
                      </a:lnTo>
                      <a:close/>
                      <a:moveTo>
                        <a:pt x="66" y="64"/>
                      </a:moveTo>
                      <a:cubicBezTo>
                        <a:pt x="90" y="88"/>
                        <a:pt x="90" y="88"/>
                        <a:pt x="90" y="88"/>
                      </a:cubicBezTo>
                      <a:cubicBezTo>
                        <a:pt x="78" y="88"/>
                        <a:pt x="78" y="88"/>
                        <a:pt x="78" y="88"/>
                      </a:cubicBezTo>
                      <a:cubicBezTo>
                        <a:pt x="54" y="64"/>
                        <a:pt x="54" y="64"/>
                        <a:pt x="54" y="64"/>
                      </a:cubicBezTo>
                      <a:lnTo>
                        <a:pt x="66" y="64"/>
                      </a:lnTo>
                      <a:close/>
                      <a:moveTo>
                        <a:pt x="38" y="88"/>
                      </a:moveTo>
                      <a:cubicBezTo>
                        <a:pt x="26" y="88"/>
                        <a:pt x="26" y="88"/>
                        <a:pt x="26" y="88"/>
                      </a:cubicBezTo>
                      <a:cubicBezTo>
                        <a:pt x="8" y="70"/>
                        <a:pt x="8" y="70"/>
                        <a:pt x="8" y="70"/>
                      </a:cubicBezTo>
                      <a:cubicBezTo>
                        <a:pt x="8" y="64"/>
                        <a:pt x="8" y="64"/>
                        <a:pt x="8" y="64"/>
                      </a:cubicBezTo>
                      <a:cubicBezTo>
                        <a:pt x="14" y="64"/>
                        <a:pt x="14" y="64"/>
                        <a:pt x="14" y="64"/>
                      </a:cubicBezTo>
                      <a:lnTo>
                        <a:pt x="38" y="88"/>
                      </a:lnTo>
                      <a:close/>
                      <a:moveTo>
                        <a:pt x="9" y="30"/>
                      </a:moveTo>
                      <a:cubicBezTo>
                        <a:pt x="9" y="24"/>
                        <a:pt x="9" y="24"/>
                        <a:pt x="9" y="24"/>
                      </a:cubicBezTo>
                      <a:cubicBezTo>
                        <a:pt x="14" y="23"/>
                        <a:pt x="14" y="23"/>
                        <a:pt x="14" y="23"/>
                      </a:cubicBezTo>
                      <a:cubicBezTo>
                        <a:pt x="40" y="45"/>
                        <a:pt x="40" y="45"/>
                        <a:pt x="40" y="45"/>
                      </a:cubicBezTo>
                      <a:cubicBezTo>
                        <a:pt x="29" y="46"/>
                        <a:pt x="29" y="46"/>
                        <a:pt x="29" y="46"/>
                      </a:cubicBezTo>
                      <a:lnTo>
                        <a:pt x="9" y="30"/>
                      </a:lnTo>
                      <a:close/>
                      <a:moveTo>
                        <a:pt x="54" y="20"/>
                      </a:moveTo>
                      <a:cubicBezTo>
                        <a:pt x="65" y="19"/>
                        <a:pt x="65" y="19"/>
                        <a:pt x="65" y="19"/>
                      </a:cubicBezTo>
                      <a:cubicBezTo>
                        <a:pt x="91" y="40"/>
                        <a:pt x="91" y="40"/>
                        <a:pt x="91" y="40"/>
                      </a:cubicBezTo>
                      <a:cubicBezTo>
                        <a:pt x="80" y="41"/>
                        <a:pt x="80" y="41"/>
                        <a:pt x="80" y="41"/>
                      </a:cubicBezTo>
                      <a:lnTo>
                        <a:pt x="54" y="20"/>
                      </a:lnTo>
                      <a:close/>
                      <a:moveTo>
                        <a:pt x="101" y="15"/>
                      </a:moveTo>
                      <a:cubicBezTo>
                        <a:pt x="113" y="14"/>
                        <a:pt x="113" y="14"/>
                        <a:pt x="113" y="14"/>
                      </a:cubicBezTo>
                      <a:cubicBezTo>
                        <a:pt x="138" y="36"/>
                        <a:pt x="138" y="36"/>
                        <a:pt x="138" y="36"/>
                      </a:cubicBezTo>
                      <a:cubicBezTo>
                        <a:pt x="127" y="37"/>
                        <a:pt x="127" y="37"/>
                        <a:pt x="127" y="37"/>
                      </a:cubicBezTo>
                      <a:lnTo>
                        <a:pt x="101" y="15"/>
                      </a:lnTo>
                      <a:close/>
                      <a:moveTo>
                        <a:pt x="153" y="11"/>
                      </a:moveTo>
                      <a:cubicBezTo>
                        <a:pt x="164" y="10"/>
                        <a:pt x="164" y="10"/>
                        <a:pt x="164" y="10"/>
                      </a:cubicBezTo>
                      <a:cubicBezTo>
                        <a:pt x="183" y="26"/>
                        <a:pt x="183" y="26"/>
                        <a:pt x="183" y="26"/>
                      </a:cubicBezTo>
                      <a:cubicBezTo>
                        <a:pt x="184" y="32"/>
                        <a:pt x="184" y="32"/>
                        <a:pt x="184" y="32"/>
                      </a:cubicBezTo>
                      <a:cubicBezTo>
                        <a:pt x="178" y="32"/>
                        <a:pt x="178" y="32"/>
                        <a:pt x="178" y="32"/>
                      </a:cubicBezTo>
                      <a:lnTo>
                        <a:pt x="1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36" name="Freeform 52"/>
                <p:cNvSpPr>
                  <a:spLocks noEditPoints="1"/>
                </p:cNvSpPr>
                <p:nvPr/>
              </p:nvSpPr>
              <p:spPr bwMode="auto">
                <a:xfrm>
                  <a:off x="1895475" y="4808538"/>
                  <a:ext cx="539750" cy="247650"/>
                </a:xfrm>
                <a:custGeom>
                  <a:avLst/>
                  <a:gdLst>
                    <a:gd name="T0" fmla="*/ 0 w 192"/>
                    <a:gd name="T1" fmla="*/ 68 h 88"/>
                    <a:gd name="T2" fmla="*/ 20 w 192"/>
                    <a:gd name="T3" fmla="*/ 88 h 88"/>
                    <a:gd name="T4" fmla="*/ 172 w 192"/>
                    <a:gd name="T5" fmla="*/ 88 h 88"/>
                    <a:gd name="T6" fmla="*/ 192 w 192"/>
                    <a:gd name="T7" fmla="*/ 68 h 88"/>
                    <a:gd name="T8" fmla="*/ 192 w 192"/>
                    <a:gd name="T9" fmla="*/ 0 h 88"/>
                    <a:gd name="T10" fmla="*/ 0 w 192"/>
                    <a:gd name="T11" fmla="*/ 0 h 88"/>
                    <a:gd name="T12" fmla="*/ 0 w 192"/>
                    <a:gd name="T13" fmla="*/ 68 h 88"/>
                    <a:gd name="T14" fmla="*/ 36 w 192"/>
                    <a:gd name="T15" fmla="*/ 16 h 88"/>
                    <a:gd name="T16" fmla="*/ 156 w 192"/>
                    <a:gd name="T17" fmla="*/ 16 h 88"/>
                    <a:gd name="T18" fmla="*/ 160 w 192"/>
                    <a:gd name="T19" fmla="*/ 20 h 88"/>
                    <a:gd name="T20" fmla="*/ 156 w 192"/>
                    <a:gd name="T21" fmla="*/ 24 h 88"/>
                    <a:gd name="T22" fmla="*/ 36 w 192"/>
                    <a:gd name="T23" fmla="*/ 24 h 88"/>
                    <a:gd name="T24" fmla="*/ 32 w 192"/>
                    <a:gd name="T25" fmla="*/ 20 h 88"/>
                    <a:gd name="T26" fmla="*/ 36 w 192"/>
                    <a:gd name="T27" fmla="*/ 16 h 88"/>
                    <a:gd name="T28" fmla="*/ 36 w 192"/>
                    <a:gd name="T29" fmla="*/ 40 h 88"/>
                    <a:gd name="T30" fmla="*/ 156 w 192"/>
                    <a:gd name="T31" fmla="*/ 40 h 88"/>
                    <a:gd name="T32" fmla="*/ 160 w 192"/>
                    <a:gd name="T33" fmla="*/ 44 h 88"/>
                    <a:gd name="T34" fmla="*/ 156 w 192"/>
                    <a:gd name="T35" fmla="*/ 48 h 88"/>
                    <a:gd name="T36" fmla="*/ 36 w 192"/>
                    <a:gd name="T37" fmla="*/ 48 h 88"/>
                    <a:gd name="T38" fmla="*/ 32 w 192"/>
                    <a:gd name="T39" fmla="*/ 44 h 88"/>
                    <a:gd name="T40" fmla="*/ 36 w 192"/>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88">
                      <a:moveTo>
                        <a:pt x="0" y="68"/>
                      </a:moveTo>
                      <a:cubicBezTo>
                        <a:pt x="0" y="79"/>
                        <a:pt x="9" y="88"/>
                        <a:pt x="20" y="88"/>
                      </a:cubicBezTo>
                      <a:cubicBezTo>
                        <a:pt x="172" y="88"/>
                        <a:pt x="172" y="88"/>
                        <a:pt x="172" y="88"/>
                      </a:cubicBezTo>
                      <a:cubicBezTo>
                        <a:pt x="183" y="88"/>
                        <a:pt x="192" y="79"/>
                        <a:pt x="192" y="68"/>
                      </a:cubicBezTo>
                      <a:cubicBezTo>
                        <a:pt x="192" y="0"/>
                        <a:pt x="192" y="0"/>
                        <a:pt x="192" y="0"/>
                      </a:cubicBezTo>
                      <a:cubicBezTo>
                        <a:pt x="0" y="0"/>
                        <a:pt x="0" y="0"/>
                        <a:pt x="0" y="0"/>
                      </a:cubicBezTo>
                      <a:lnTo>
                        <a:pt x="0" y="68"/>
                      </a:lnTo>
                      <a:close/>
                      <a:moveTo>
                        <a:pt x="36" y="16"/>
                      </a:moveTo>
                      <a:cubicBezTo>
                        <a:pt x="156" y="16"/>
                        <a:pt x="156" y="16"/>
                        <a:pt x="156" y="16"/>
                      </a:cubicBezTo>
                      <a:cubicBezTo>
                        <a:pt x="158" y="16"/>
                        <a:pt x="160" y="18"/>
                        <a:pt x="160" y="20"/>
                      </a:cubicBezTo>
                      <a:cubicBezTo>
                        <a:pt x="160" y="22"/>
                        <a:pt x="158" y="24"/>
                        <a:pt x="156" y="24"/>
                      </a:cubicBezTo>
                      <a:cubicBezTo>
                        <a:pt x="36" y="24"/>
                        <a:pt x="36" y="24"/>
                        <a:pt x="36" y="24"/>
                      </a:cubicBezTo>
                      <a:cubicBezTo>
                        <a:pt x="34" y="24"/>
                        <a:pt x="32" y="22"/>
                        <a:pt x="32" y="20"/>
                      </a:cubicBezTo>
                      <a:cubicBezTo>
                        <a:pt x="32" y="18"/>
                        <a:pt x="34" y="16"/>
                        <a:pt x="36" y="16"/>
                      </a:cubicBezTo>
                      <a:close/>
                      <a:moveTo>
                        <a:pt x="36" y="40"/>
                      </a:moveTo>
                      <a:cubicBezTo>
                        <a:pt x="156" y="40"/>
                        <a:pt x="156" y="40"/>
                        <a:pt x="156" y="40"/>
                      </a:cubicBezTo>
                      <a:cubicBezTo>
                        <a:pt x="158" y="40"/>
                        <a:pt x="160" y="42"/>
                        <a:pt x="160" y="44"/>
                      </a:cubicBezTo>
                      <a:cubicBezTo>
                        <a:pt x="160" y="46"/>
                        <a:pt x="158" y="48"/>
                        <a:pt x="156" y="48"/>
                      </a:cubicBezTo>
                      <a:cubicBezTo>
                        <a:pt x="36" y="48"/>
                        <a:pt x="36" y="48"/>
                        <a:pt x="36" y="48"/>
                      </a:cubicBezTo>
                      <a:cubicBezTo>
                        <a:pt x="34" y="48"/>
                        <a:pt x="32" y="46"/>
                        <a:pt x="32" y="44"/>
                      </a:cubicBezTo>
                      <a:cubicBezTo>
                        <a:pt x="32" y="42"/>
                        <a:pt x="34" y="40"/>
                        <a:pt x="36"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sp>
          <p:nvSpPr>
            <p:cNvPr id="27" name="TextBox 9"/>
            <p:cNvSpPr txBox="1"/>
            <p:nvPr/>
          </p:nvSpPr>
          <p:spPr>
            <a:xfrm>
              <a:off x="2070023"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28" name="矩形 27"/>
            <p:cNvSpPr/>
            <p:nvPr/>
          </p:nvSpPr>
          <p:spPr>
            <a:xfrm>
              <a:off x="1585731"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29" name="TextBox 11"/>
            <p:cNvSpPr txBox="1"/>
            <p:nvPr/>
          </p:nvSpPr>
          <p:spPr>
            <a:xfrm>
              <a:off x="4246095" y="4860163"/>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30" name="矩形 29"/>
            <p:cNvSpPr/>
            <p:nvPr/>
          </p:nvSpPr>
          <p:spPr>
            <a:xfrm>
              <a:off x="3727513" y="4425155"/>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31" name="TextBox 13"/>
            <p:cNvSpPr txBox="1"/>
            <p:nvPr/>
          </p:nvSpPr>
          <p:spPr>
            <a:xfrm>
              <a:off x="6387877"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32" name="矩形 31"/>
            <p:cNvSpPr/>
            <p:nvPr/>
          </p:nvSpPr>
          <p:spPr>
            <a:xfrm>
              <a:off x="5903585"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nvGrpSpPr>
            <p:cNvPr id="48" name="组合 47"/>
            <p:cNvGrpSpPr/>
            <p:nvPr/>
          </p:nvGrpSpPr>
          <p:grpSpPr>
            <a:xfrm>
              <a:off x="8573362" y="2377125"/>
              <a:ext cx="1749163" cy="2029031"/>
              <a:chOff x="3995936" y="1038814"/>
              <a:chExt cx="1179441" cy="1368152"/>
            </a:xfrm>
          </p:grpSpPr>
          <p:sp>
            <p:nvSpPr>
              <p:cNvPr id="49" name="六边形 48"/>
              <p:cNvSpPr/>
              <p:nvPr/>
            </p:nvSpPr>
            <p:spPr>
              <a:xfrm rot="5400000">
                <a:off x="3901581" y="1133169"/>
                <a:ext cx="1368152" cy="1179441"/>
              </a:xfrm>
              <a:prstGeom prst="hexagon">
                <a:avLst/>
              </a:prstGeom>
              <a:solidFill>
                <a:srgbClr val="64071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50" name="组合 49"/>
              <p:cNvGrpSpPr/>
              <p:nvPr/>
            </p:nvGrpSpPr>
            <p:grpSpPr>
              <a:xfrm>
                <a:off x="4315782" y="1508577"/>
                <a:ext cx="539750" cy="428626"/>
                <a:chOff x="1895475" y="3244850"/>
                <a:chExt cx="539750" cy="428626"/>
              </a:xfrm>
            </p:grpSpPr>
            <p:sp>
              <p:nvSpPr>
                <p:cNvPr id="51" name="Freeform 37"/>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2" name="Freeform 38"/>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3" name="Freeform 39"/>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4" name="Freeform 40"/>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5" name="Freeform 41"/>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sp>
          <p:nvSpPr>
            <p:cNvPr id="56" name="TextBox 11"/>
            <p:cNvSpPr txBox="1"/>
            <p:nvPr/>
          </p:nvSpPr>
          <p:spPr>
            <a:xfrm>
              <a:off x="8600687" y="4875462"/>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57" name="矩形 56"/>
            <p:cNvSpPr/>
            <p:nvPr/>
          </p:nvSpPr>
          <p:spPr>
            <a:xfrm>
              <a:off x="8116395" y="4440454"/>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spTree>
    <p:extLst>
      <p:ext uri="{BB962C8B-B14F-4D97-AF65-F5344CB8AC3E}">
        <p14:creationId xmlns:p14="http://schemas.microsoft.com/office/powerpoint/2010/main" val="180879687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B05DF26-FA0D-BB05-BA41-A79250D0858C}"/>
              </a:ext>
            </a:extLst>
          </p:cNvPr>
          <p:cNvGrpSpPr/>
          <p:nvPr/>
        </p:nvGrpSpPr>
        <p:grpSpPr>
          <a:xfrm>
            <a:off x="-19050" y="-785567"/>
            <a:ext cx="12209464" cy="7671303"/>
            <a:chOff x="-19050" y="-785567"/>
            <a:chExt cx="12209464" cy="7671303"/>
          </a:xfrm>
        </p:grpSpPr>
        <p:pic>
          <p:nvPicPr>
            <p:cNvPr id="37" name="Picture 36" descr="118-苏州大学-img6.jpg"/>
            <p:cNvPicPr>
              <a:picLocks noChangeAspect="1"/>
            </p:cNvPicPr>
            <p:nvPr/>
          </p:nvPicPr>
          <p:blipFill>
            <a:blip r:embed="rId5"/>
            <a:stretch>
              <a:fillRect/>
            </a:stretch>
          </p:blipFill>
          <p:spPr>
            <a:xfrm>
              <a:off x="-1" y="-759420"/>
              <a:ext cx="12190413" cy="7619008"/>
            </a:xfrm>
            <a:prstGeom prst="rect">
              <a:avLst/>
            </a:prstGeom>
          </p:spPr>
        </p:pic>
        <p:sp>
          <p:nvSpPr>
            <p:cNvPr id="32" name="矩形 31">
              <a:extLst>
                <a:ext uri="{FF2B5EF4-FFF2-40B4-BE49-F238E27FC236}">
                  <a16:creationId xmlns:a16="http://schemas.microsoft.com/office/drawing/2014/main" id="{E6D3B0C7-BDE8-BD37-347C-D6451B263E52}"/>
                </a:ext>
              </a:extLst>
            </p:cNvPr>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6D36533-03A0-3637-3510-7F238025E5CB}"/>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DC85D43-0F67-98CD-FAD4-82A44ED68654}"/>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THREE</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816920"/>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par>
                              <p:cTn id="13" fill="hold">
                                <p:stCondLst>
                                  <p:cond delay="1500"/>
                                </p:stCondLst>
                                <p:childTnLst>
                                  <p:par>
                                    <p:cTn id="14" presetID="2" presetClass="entr" presetSubtype="1" accel="4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250" fill="hold"/>
                                            <p:tgtEl>
                                              <p:spTgt spid="24"/>
                                            </p:tgtEl>
                                            <p:attrNameLst>
                                              <p:attrName>ppt_x</p:attrName>
                                            </p:attrNameLst>
                                          </p:cBhvr>
                                          <p:tavLst>
                                            <p:tav tm="0">
                                              <p:val>
                                                <p:strVal val="#ppt_x"/>
                                              </p:val>
                                            </p:tav>
                                            <p:tav tm="100000">
                                              <p:val>
                                                <p:strVal val="#ppt_x"/>
                                              </p:val>
                                            </p:tav>
                                          </p:tavLst>
                                        </p:anim>
                                        <p:anim calcmode="lin" valueType="num">
                                          <p:cBhvr additive="base">
                                            <p:cTn id="17" dur="1250" fill="hold"/>
                                            <p:tgtEl>
                                              <p:spTgt spid="24"/>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750"/>
                                            <p:tgtEl>
                                              <p:spTgt spid="25"/>
                                            </p:tgtEl>
                                          </p:cBhvr>
                                        </p:animEffect>
                                        <p:anim calcmode="lin" valueType="num">
                                          <p:cBhvr>
                                            <p:cTn id="21" dur="750" fill="hold"/>
                                            <p:tgtEl>
                                              <p:spTgt spid="25"/>
                                            </p:tgtEl>
                                            <p:attrNameLst>
                                              <p:attrName>ppt_x</p:attrName>
                                            </p:attrNameLst>
                                          </p:cBhvr>
                                          <p:tavLst>
                                            <p:tav tm="0">
                                              <p:val>
                                                <p:strVal val="#ppt_x"/>
                                              </p:val>
                                            </p:tav>
                                            <p:tav tm="100000">
                                              <p:val>
                                                <p:strVal val="#ppt_x"/>
                                              </p:val>
                                            </p:tav>
                                          </p:tavLst>
                                        </p:anim>
                                        <p:anim calcmode="lin" valueType="num">
                                          <p:cBhvr>
                                            <p:cTn id="22" dur="75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2750"/>
                                </p:stCondLst>
                                <p:childTnLst>
                                  <p:par>
                                    <p:cTn id="24" presetID="2" presetClass="entr" presetSubtype="6"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500" fill="hold"/>
                                            <p:tgtEl>
                                              <p:spTgt spid="26"/>
                                            </p:tgtEl>
                                            <p:attrNameLst>
                                              <p:attrName>ppt_x</p:attrName>
                                            </p:attrNameLst>
                                          </p:cBhvr>
                                          <p:tavLst>
                                            <p:tav tm="0">
                                              <p:val>
                                                <p:strVal val="1+#ppt_w/2"/>
                                              </p:val>
                                            </p:tav>
                                            <p:tav tm="100000">
                                              <p:val>
                                                <p:strVal val="#ppt_x"/>
                                              </p:val>
                                            </p:tav>
                                          </p:tavLst>
                                        </p:anim>
                                        <p:anim calcmode="lin" valueType="num">
                                          <p:cBhvr additive="base">
                                            <p:cTn id="27" dur="1500" fill="hold"/>
                                            <p:tgtEl>
                                              <p:spTgt spid="26"/>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425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5"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871863" y="1922383"/>
            <a:ext cx="10421340" cy="4384718"/>
            <a:chOff x="958949" y="1835298"/>
            <a:chExt cx="10421340" cy="4384718"/>
          </a:xfrm>
        </p:grpSpPr>
        <p:sp>
          <p:nvSpPr>
            <p:cNvPr id="23" name="Rectangle 3"/>
            <p:cNvSpPr/>
            <p:nvPr/>
          </p:nvSpPr>
          <p:spPr>
            <a:xfrm>
              <a:off x="6168089" y="1835298"/>
              <a:ext cx="5212200" cy="2426086"/>
            </a:xfrm>
            <a:prstGeom prst="rect">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4" name="TextBox 71"/>
            <p:cNvSpPr txBox="1"/>
            <p:nvPr/>
          </p:nvSpPr>
          <p:spPr>
            <a:xfrm>
              <a:off x="958949" y="4552142"/>
              <a:ext cx="10421340" cy="1667874"/>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p>
          </p:txBody>
        </p:sp>
        <p:sp>
          <p:nvSpPr>
            <p:cNvPr id="26" name="Subtitle 2"/>
            <p:cNvSpPr txBox="1"/>
            <p:nvPr/>
          </p:nvSpPr>
          <p:spPr>
            <a:xfrm>
              <a:off x="6710617" y="2587671"/>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itchFamily="34" charset="-122"/>
                  <a:ea typeface="微软雅黑" pitchFamily="34" charset="-122"/>
                </a:rPr>
                <a:t>详写内容</a:t>
              </a:r>
              <a:r>
                <a:rPr lang="en-US" altLang="zh-CN" sz="1800" dirty="0">
                  <a:solidFill>
                    <a:schemeClr val="bg1"/>
                  </a:solidFill>
                  <a:latin typeface="微软雅黑" pitchFamily="34" charset="-122"/>
                  <a:ea typeface="微软雅黑" pitchFamily="34" charset="-122"/>
                </a:rPr>
                <a:t>……</a:t>
              </a:r>
              <a:r>
                <a:rPr lang="zh-CN" altLang="en-US" sz="1800" dirty="0">
                  <a:solidFill>
                    <a:schemeClr val="bg1"/>
                  </a:solidFill>
                  <a:latin typeface="微软雅黑" pitchFamily="34" charset="-122"/>
                  <a:ea typeface="微软雅黑" pitchFamily="34" charset="-122"/>
                </a:rPr>
                <a:t>点击输入本栏的具体文字，简明扼要的说明分项内容，此为概念图解，请根据具体内容酌情修改。</a:t>
              </a:r>
              <a:endParaRPr lang="en-US" altLang="zh-CN" sz="1800" dirty="0">
                <a:solidFill>
                  <a:schemeClr val="bg1"/>
                </a:solidFill>
                <a:latin typeface="微软雅黑" pitchFamily="34" charset="-122"/>
                <a:ea typeface="微软雅黑" pitchFamily="34" charset="-122"/>
              </a:endParaRPr>
            </a:p>
          </p:txBody>
        </p:sp>
        <p:sp>
          <p:nvSpPr>
            <p:cNvPr id="27" name="矩形 26"/>
            <p:cNvSpPr/>
            <p:nvPr/>
          </p:nvSpPr>
          <p:spPr bwMode="auto">
            <a:xfrm>
              <a:off x="958949" y="1835298"/>
              <a:ext cx="5121743" cy="2426086"/>
            </a:xfrm>
            <a:prstGeom prst="rect">
              <a:avLst/>
            </a:prstGeom>
            <a:blipFill dpi="0" rotWithShape="1">
              <a:blip r:embed="rId3"/>
              <a:srcRect/>
              <a:tile tx="0" ty="0" sx="95000" sy="95000" flip="none" algn="ctr"/>
            </a:blipFill>
            <a:ln w="127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grpSp>
    </p:spTree>
    <p:extLst>
      <p:ext uri="{BB962C8B-B14F-4D97-AF65-F5344CB8AC3E}">
        <p14:creationId xmlns:p14="http://schemas.microsoft.com/office/powerpoint/2010/main" val="289204893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矩形 21"/>
          <p:cNvSpPr/>
          <p:nvPr/>
        </p:nvSpPr>
        <p:spPr>
          <a:xfrm>
            <a:off x="6023568" y="4367142"/>
            <a:ext cx="2360989" cy="188549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56392" y="4367143"/>
            <a:ext cx="2360989" cy="1885499"/>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23568" y="2166641"/>
            <a:ext cx="2360989" cy="1885499"/>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56392" y="2166642"/>
            <a:ext cx="2360989" cy="1885499"/>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691231" y="2431037"/>
            <a:ext cx="10662805" cy="3592249"/>
            <a:chOff x="953127" y="1677910"/>
            <a:chExt cx="7138335" cy="2404871"/>
          </a:xfrm>
        </p:grpSpPr>
        <p:grpSp>
          <p:nvGrpSpPr>
            <p:cNvPr id="28" name="组合 27"/>
            <p:cNvGrpSpPr/>
            <p:nvPr/>
          </p:nvGrpSpPr>
          <p:grpSpPr>
            <a:xfrm>
              <a:off x="6378664" y="1677910"/>
              <a:ext cx="1712798" cy="2404871"/>
              <a:chOff x="8503778" y="2237214"/>
              <a:chExt cx="2283434" cy="3206493"/>
            </a:xfrm>
          </p:grpSpPr>
          <p:sp>
            <p:nvSpPr>
              <p:cNvPr id="36" name="TextBox 17"/>
              <p:cNvSpPr txBox="1"/>
              <p:nvPr/>
            </p:nvSpPr>
            <p:spPr>
              <a:xfrm>
                <a:off x="8503778" y="2798119"/>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7" name="TextBox 18"/>
              <p:cNvSpPr txBox="1"/>
              <p:nvPr/>
            </p:nvSpPr>
            <p:spPr>
              <a:xfrm>
                <a:off x="8503778" y="2279309"/>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8" name="TextBox 19"/>
              <p:cNvSpPr txBox="1"/>
              <p:nvPr/>
            </p:nvSpPr>
            <p:spPr>
              <a:xfrm>
                <a:off x="8554963" y="4861297"/>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9" name="TextBox 20"/>
              <p:cNvSpPr txBox="1"/>
              <p:nvPr/>
            </p:nvSpPr>
            <p:spPr>
              <a:xfrm>
                <a:off x="8554963" y="4301768"/>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40" name="圆角矩形 21"/>
              <p:cNvSpPr/>
              <p:nvPr/>
            </p:nvSpPr>
            <p:spPr>
              <a:xfrm>
                <a:off x="9390916" y="2237214"/>
                <a:ext cx="592638" cy="547837"/>
              </a:xfrm>
              <a:prstGeom prst="roundRect">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B</a:t>
                </a:r>
                <a:endParaRPr lang="zh-CN" altLang="en-US" sz="3200" dirty="0">
                  <a:solidFill>
                    <a:prstClr val="white"/>
                  </a:solidFill>
                  <a:latin typeface="微软雅黑" pitchFamily="34" charset="-122"/>
                  <a:ea typeface="微软雅黑" pitchFamily="34" charset="-122"/>
                  <a:cs typeface="+mn-ea"/>
                  <a:sym typeface="+mn-lt"/>
                </a:endParaRPr>
              </a:p>
            </p:txBody>
          </p:sp>
          <p:sp>
            <p:nvSpPr>
              <p:cNvPr id="41" name="圆角矩形 22"/>
              <p:cNvSpPr/>
              <p:nvPr/>
            </p:nvSpPr>
            <p:spPr>
              <a:xfrm>
                <a:off x="9442102" y="4259085"/>
                <a:ext cx="592638" cy="547837"/>
              </a:xfrm>
              <a:prstGeom prst="round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C</a:t>
                </a:r>
                <a:endParaRPr lang="zh-CN" altLang="en-US" sz="3200" dirty="0">
                  <a:solidFill>
                    <a:prstClr val="white"/>
                  </a:solidFill>
                  <a:latin typeface="微软雅黑" pitchFamily="34" charset="-122"/>
                  <a:ea typeface="微软雅黑" pitchFamily="34" charset="-122"/>
                  <a:cs typeface="+mn-ea"/>
                  <a:sym typeface="+mn-lt"/>
                </a:endParaRPr>
              </a:p>
            </p:txBody>
          </p:sp>
        </p:grpSp>
        <p:grpSp>
          <p:nvGrpSpPr>
            <p:cNvPr id="29" name="组合 28"/>
            <p:cNvGrpSpPr/>
            <p:nvPr/>
          </p:nvGrpSpPr>
          <p:grpSpPr>
            <a:xfrm>
              <a:off x="953127" y="1814847"/>
              <a:ext cx="1711520" cy="2183207"/>
              <a:chOff x="1270670" y="2419796"/>
              <a:chExt cx="2281730" cy="2910941"/>
            </a:xfrm>
          </p:grpSpPr>
          <p:sp>
            <p:nvSpPr>
              <p:cNvPr id="30" name="TextBox 11"/>
              <p:cNvSpPr txBox="1"/>
              <p:nvPr/>
            </p:nvSpPr>
            <p:spPr>
              <a:xfrm>
                <a:off x="1296420" y="3022002"/>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1" name="TextBox 12"/>
              <p:cNvSpPr txBox="1"/>
              <p:nvPr/>
            </p:nvSpPr>
            <p:spPr>
              <a:xfrm>
                <a:off x="1778124" y="2509979"/>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2" name="TextBox 13"/>
              <p:cNvSpPr txBox="1"/>
              <p:nvPr/>
            </p:nvSpPr>
            <p:spPr>
              <a:xfrm>
                <a:off x="1270670" y="4748327"/>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3" name="TextBox 14"/>
              <p:cNvSpPr txBox="1"/>
              <p:nvPr/>
            </p:nvSpPr>
            <p:spPr>
              <a:xfrm>
                <a:off x="1728642" y="4245950"/>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4" name="圆角矩形 15"/>
              <p:cNvSpPr/>
              <p:nvPr/>
            </p:nvSpPr>
            <p:spPr>
              <a:xfrm>
                <a:off x="2125863" y="2419796"/>
                <a:ext cx="592638" cy="547837"/>
              </a:xfrm>
              <a:prstGeom prst="round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A</a:t>
                </a:r>
                <a:endParaRPr lang="zh-CN" altLang="en-US" sz="3200" dirty="0">
                  <a:solidFill>
                    <a:prstClr val="white"/>
                  </a:solidFill>
                  <a:latin typeface="微软雅黑" pitchFamily="34" charset="-122"/>
                  <a:ea typeface="微软雅黑" pitchFamily="34" charset="-122"/>
                  <a:cs typeface="+mn-ea"/>
                  <a:sym typeface="+mn-lt"/>
                </a:endParaRPr>
              </a:p>
            </p:txBody>
          </p:sp>
          <p:sp>
            <p:nvSpPr>
              <p:cNvPr id="35" name="圆角矩形 16"/>
              <p:cNvSpPr/>
              <p:nvPr/>
            </p:nvSpPr>
            <p:spPr>
              <a:xfrm>
                <a:off x="2100113" y="4146117"/>
                <a:ext cx="592638" cy="547837"/>
              </a:xfrm>
              <a:prstGeom prst="roundRect">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D</a:t>
                </a:r>
                <a:endParaRPr lang="zh-CN" altLang="en-US" sz="3200" dirty="0">
                  <a:solidFill>
                    <a:prstClr val="white"/>
                  </a:solidFill>
                  <a:latin typeface="微软雅黑" pitchFamily="34" charset="-122"/>
                  <a:ea typeface="微软雅黑" pitchFamily="34" charset="-122"/>
                  <a:cs typeface="+mn-ea"/>
                  <a:sym typeface="+mn-lt"/>
                </a:endParaRPr>
              </a:p>
            </p:txBody>
          </p:sp>
        </p:grpSp>
      </p:grpSp>
    </p:spTree>
    <p:extLst>
      <p:ext uri="{BB962C8B-B14F-4D97-AF65-F5344CB8AC3E}">
        <p14:creationId xmlns:p14="http://schemas.microsoft.com/office/powerpoint/2010/main" val="3803788195"/>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2" presetClass="entr" presetSubtype="1" fill="hold" grpId="0" nodeType="afterEffect" p14:presetBounceEnd="46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46000">
                                          <p:cBhvr additive="base">
                                            <p:cTn id="19" dur="500" fill="hold"/>
                                            <p:tgtEl>
                                              <p:spTgt spid="26"/>
                                            </p:tgtEl>
                                            <p:attrNameLst>
                                              <p:attrName>ppt_x</p:attrName>
                                            </p:attrNameLst>
                                          </p:cBhvr>
                                          <p:tavLst>
                                            <p:tav tm="0">
                                              <p:val>
                                                <p:strVal val="#ppt_x"/>
                                              </p:val>
                                            </p:tav>
                                            <p:tav tm="100000">
                                              <p:val>
                                                <p:strVal val="#ppt_x"/>
                                              </p:val>
                                            </p:tav>
                                          </p:tavLst>
                                        </p:anim>
                                        <p:anim calcmode="lin" valueType="num" p14:bounceEnd="46000">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par>
                              <p:cTn id="21" fill="hold">
                                <p:stCondLst>
                                  <p:cond delay="2250"/>
                                </p:stCondLst>
                                <p:childTnLst>
                                  <p:par>
                                    <p:cTn id="22" presetID="2" presetClass="entr" presetSubtype="1" fill="hold" grpId="0" nodeType="afterEffect" p14:presetBounceEnd="46000">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14:bounceEnd="46000">
                                          <p:cBhvr additive="base">
                                            <p:cTn id="24" dur="50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par>
                              <p:cTn id="26" fill="hold">
                                <p:stCondLst>
                                  <p:cond delay="2750"/>
                                </p:stCondLst>
                                <p:childTnLst>
                                  <p:par>
                                    <p:cTn id="27" presetID="2" presetClass="entr" presetSubtype="1" fill="hold" grpId="0" nodeType="afterEffect" p14:presetBounceEnd="46000">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14:bounceEnd="46000">
                                          <p:cBhvr additive="base">
                                            <p:cTn id="29" dur="500" fill="hold"/>
                                            <p:tgtEl>
                                              <p:spTgt spid="23"/>
                                            </p:tgtEl>
                                            <p:attrNameLst>
                                              <p:attrName>ppt_x</p:attrName>
                                            </p:attrNameLst>
                                          </p:cBhvr>
                                          <p:tavLst>
                                            <p:tav tm="0">
                                              <p:val>
                                                <p:strVal val="#ppt_x"/>
                                              </p:val>
                                            </p:tav>
                                            <p:tav tm="100000">
                                              <p:val>
                                                <p:strVal val="#ppt_x"/>
                                              </p:val>
                                            </p:tav>
                                          </p:tavLst>
                                        </p:anim>
                                        <p:anim calcmode="lin" valueType="num" p14:bounceEnd="46000">
                                          <p:cBhvr additive="base">
                                            <p:cTn id="30" dur="50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 presetClass="entr" presetSubtype="1" fill="hold" grpId="0" nodeType="afterEffect" p14:presetBounceEnd="46000">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14:bounceEnd="46000">
                                          <p:cBhvr additive="base">
                                            <p:cTn id="34" dur="500" fill="hold"/>
                                            <p:tgtEl>
                                              <p:spTgt spid="22"/>
                                            </p:tgtEl>
                                            <p:attrNameLst>
                                              <p:attrName>ppt_x</p:attrName>
                                            </p:attrNameLst>
                                          </p:cBhvr>
                                          <p:tavLst>
                                            <p:tav tm="0">
                                              <p:val>
                                                <p:strVal val="#ppt_x"/>
                                              </p:val>
                                            </p:tav>
                                            <p:tav tm="100000">
                                              <p:val>
                                                <p:strVal val="#ppt_x"/>
                                              </p:val>
                                            </p:tav>
                                          </p:tavLst>
                                        </p:anim>
                                        <p:anim calcmode="lin" valueType="num" p14:bounceEnd="46000">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2" presetClass="entr" presetSubtype="1"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par>
                              <p:cTn id="21" fill="hold">
                                <p:stCondLst>
                                  <p:cond delay="2250"/>
                                </p:stCondLst>
                                <p:childTnLst>
                                  <p:par>
                                    <p:cTn id="22" presetID="2" presetClass="entr" presetSubtype="1"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par>
                              <p:cTn id="26" fill="hold">
                                <p:stCondLst>
                                  <p:cond delay="2750"/>
                                </p:stCondLst>
                                <p:childTnLst>
                                  <p:par>
                                    <p:cTn id="27" presetID="2" presetClass="entr" presetSubtype="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0" y="1628078"/>
            <a:ext cx="12190413" cy="4714512"/>
            <a:chOff x="0" y="699542"/>
            <a:chExt cx="9144000" cy="3744416"/>
          </a:xfrm>
        </p:grpSpPr>
        <p:sp>
          <p:nvSpPr>
            <p:cNvPr id="23" name="矩形 9"/>
            <p:cNvSpPr/>
            <p:nvPr/>
          </p:nvSpPr>
          <p:spPr>
            <a:xfrm>
              <a:off x="0" y="2478186"/>
              <a:ext cx="9144000" cy="182835"/>
            </a:xfrm>
            <a:custGeom>
              <a:avLst/>
              <a:gdLst/>
              <a:ahLst/>
              <a:cxnLst/>
              <a:rect l="l" t="t" r="r" b="b"/>
              <a:pathLst>
                <a:path w="144016" h="869444">
                  <a:moveTo>
                    <a:pt x="0" y="0"/>
                  </a:moveTo>
                  <a:lnTo>
                    <a:pt x="144016" y="0"/>
                  </a:lnTo>
                  <a:lnTo>
                    <a:pt x="144016" y="869444"/>
                  </a:lnTo>
                  <a:lnTo>
                    <a:pt x="0" y="869444"/>
                  </a:lnTo>
                  <a:close/>
                </a:path>
              </a:pathLst>
            </a:cu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
          <p:nvSpPr>
            <p:cNvPr id="24" name="矩形 9"/>
            <p:cNvSpPr/>
            <p:nvPr/>
          </p:nvSpPr>
          <p:spPr>
            <a:xfrm>
              <a:off x="0" y="266102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
          <p:nvSpPr>
            <p:cNvPr id="26" name="矩形 9"/>
            <p:cNvSpPr/>
            <p:nvPr/>
          </p:nvSpPr>
          <p:spPr>
            <a:xfrm>
              <a:off x="0" y="122659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27" name="组合 26"/>
            <p:cNvGrpSpPr/>
            <p:nvPr/>
          </p:nvGrpSpPr>
          <p:grpSpPr>
            <a:xfrm>
              <a:off x="549712" y="699542"/>
              <a:ext cx="3888432" cy="1584176"/>
              <a:chOff x="549712" y="699542"/>
              <a:chExt cx="3888432" cy="1584176"/>
            </a:xfrm>
          </p:grpSpPr>
          <p:sp>
            <p:nvSpPr>
              <p:cNvPr id="55" name="圆角矩形 38"/>
              <p:cNvSpPr/>
              <p:nvPr/>
            </p:nvSpPr>
            <p:spPr>
              <a:xfrm>
                <a:off x="549712" y="699542"/>
                <a:ext cx="3888432" cy="1584176"/>
              </a:xfrm>
              <a:prstGeom prst="roundRect">
                <a:avLst>
                  <a:gd name="adj" fmla="val 833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56" name="直接连接符 55"/>
              <p:cNvCxnSpPr/>
              <p:nvPr/>
            </p:nvCxnSpPr>
            <p:spPr>
              <a:xfrm>
                <a:off x="1619672"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Rectangle 13" descr="FD1DDF730CE4456e89755B07FE1653D0# #Rectangle 13"/>
              <p:cNvSpPr>
                <a:spLocks noChangeArrowheads="1"/>
              </p:cNvSpPr>
              <p:nvPr/>
            </p:nvSpPr>
            <p:spPr bwMode="auto">
              <a:xfrm>
                <a:off x="1876107"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58" name="Rectangle 13" descr="FD1DDF730CE4456e89755B07FE1653D0# #Rectangle 13"/>
              <p:cNvSpPr>
                <a:spLocks noChangeArrowheads="1"/>
              </p:cNvSpPr>
              <p:nvPr/>
            </p:nvSpPr>
            <p:spPr bwMode="auto">
              <a:xfrm>
                <a:off x="1876105"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59" name="椭圆 58"/>
              <p:cNvSpPr/>
              <p:nvPr/>
            </p:nvSpPr>
            <p:spPr>
              <a:xfrm>
                <a:off x="683568" y="1056220"/>
                <a:ext cx="870820" cy="870820"/>
              </a:xfrm>
              <a:prstGeom prst="ellipse">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60" name="组合 59"/>
              <p:cNvGrpSpPr/>
              <p:nvPr/>
            </p:nvGrpSpPr>
            <p:grpSpPr>
              <a:xfrm>
                <a:off x="748404" y="1061904"/>
                <a:ext cx="720063" cy="814283"/>
                <a:chOff x="1638940" y="990614"/>
                <a:chExt cx="720063" cy="814283"/>
              </a:xfrm>
            </p:grpSpPr>
            <p:sp>
              <p:nvSpPr>
                <p:cNvPr id="61" name="TextBox 14"/>
                <p:cNvSpPr txBox="1"/>
                <p:nvPr/>
              </p:nvSpPr>
              <p:spPr>
                <a:xfrm>
                  <a:off x="1638940"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62" name="矩形 61"/>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1</a:t>
                  </a:r>
                </a:p>
              </p:txBody>
            </p:sp>
          </p:grpSp>
        </p:grpSp>
        <p:grpSp>
          <p:nvGrpSpPr>
            <p:cNvPr id="28" name="组合 27"/>
            <p:cNvGrpSpPr/>
            <p:nvPr/>
          </p:nvGrpSpPr>
          <p:grpSpPr>
            <a:xfrm>
              <a:off x="549712" y="2859782"/>
              <a:ext cx="3888432" cy="1584176"/>
              <a:chOff x="549712" y="2859782"/>
              <a:chExt cx="3888432" cy="1584176"/>
            </a:xfrm>
          </p:grpSpPr>
          <p:sp>
            <p:nvSpPr>
              <p:cNvPr id="47" name="圆角矩形 29"/>
              <p:cNvSpPr/>
              <p:nvPr/>
            </p:nvSpPr>
            <p:spPr>
              <a:xfrm>
                <a:off x="549712" y="2859782"/>
                <a:ext cx="3888432" cy="1584176"/>
              </a:xfrm>
              <a:prstGeom prst="roundRect">
                <a:avLst>
                  <a:gd name="adj" fmla="val 86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48" name="直接连接符 47"/>
              <p:cNvCxnSpPr/>
              <p:nvPr/>
            </p:nvCxnSpPr>
            <p:spPr>
              <a:xfrm>
                <a:off x="1619672"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Rectangle 13" descr="FD1DDF730CE4456e89755B07FE1653D0# #Rectangle 13"/>
              <p:cNvSpPr>
                <a:spLocks noChangeArrowheads="1"/>
              </p:cNvSpPr>
              <p:nvPr/>
            </p:nvSpPr>
            <p:spPr bwMode="auto">
              <a:xfrm>
                <a:off x="1876107"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50" name="Rectangle 13" descr="FD1DDF730CE4456e89755B07FE1653D0# #Rectangle 13"/>
              <p:cNvSpPr>
                <a:spLocks noChangeArrowheads="1"/>
              </p:cNvSpPr>
              <p:nvPr/>
            </p:nvSpPr>
            <p:spPr bwMode="auto">
              <a:xfrm>
                <a:off x="1876105"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51" name="椭圆 50"/>
              <p:cNvSpPr/>
              <p:nvPr/>
            </p:nvSpPr>
            <p:spPr>
              <a:xfrm>
                <a:off x="683568" y="3216460"/>
                <a:ext cx="870820" cy="870820"/>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52" name="组合 51"/>
              <p:cNvGrpSpPr/>
              <p:nvPr/>
            </p:nvGrpSpPr>
            <p:grpSpPr>
              <a:xfrm>
                <a:off x="729491" y="3222144"/>
                <a:ext cx="738976" cy="814283"/>
                <a:chOff x="1620027" y="990614"/>
                <a:chExt cx="738976" cy="814283"/>
              </a:xfrm>
            </p:grpSpPr>
            <p:sp>
              <p:nvSpPr>
                <p:cNvPr id="53" name="TextBox 25"/>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54" name="矩形 53"/>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3</a:t>
                  </a:r>
                </a:p>
              </p:txBody>
            </p:sp>
          </p:grpSp>
        </p:grpSp>
        <p:grpSp>
          <p:nvGrpSpPr>
            <p:cNvPr id="29" name="组合 28"/>
            <p:cNvGrpSpPr/>
            <p:nvPr/>
          </p:nvGrpSpPr>
          <p:grpSpPr>
            <a:xfrm>
              <a:off x="4654168" y="699542"/>
              <a:ext cx="3888432" cy="1584176"/>
              <a:chOff x="4654168" y="699542"/>
              <a:chExt cx="3888432" cy="1584176"/>
            </a:xfrm>
          </p:grpSpPr>
          <p:sp>
            <p:nvSpPr>
              <p:cNvPr id="39" name="圆角矩形 21"/>
              <p:cNvSpPr/>
              <p:nvPr/>
            </p:nvSpPr>
            <p:spPr>
              <a:xfrm>
                <a:off x="4654168" y="69954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40" name="直接连接符 39"/>
              <p:cNvCxnSpPr/>
              <p:nvPr/>
            </p:nvCxnSpPr>
            <p:spPr>
              <a:xfrm>
                <a:off x="5724128"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13" descr="FD1DDF730CE4456e89755B07FE1653D0# #Rectangle 13"/>
              <p:cNvSpPr>
                <a:spLocks noChangeArrowheads="1"/>
              </p:cNvSpPr>
              <p:nvPr/>
            </p:nvSpPr>
            <p:spPr bwMode="auto">
              <a:xfrm>
                <a:off x="5980563"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42" name="Rectangle 13" descr="FD1DDF730CE4456e89755B07FE1653D0# #Rectangle 13"/>
              <p:cNvSpPr>
                <a:spLocks noChangeArrowheads="1"/>
              </p:cNvSpPr>
              <p:nvPr/>
            </p:nvSpPr>
            <p:spPr bwMode="auto">
              <a:xfrm>
                <a:off x="5980561"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43" name="椭圆 42"/>
              <p:cNvSpPr/>
              <p:nvPr/>
            </p:nvSpPr>
            <p:spPr>
              <a:xfrm>
                <a:off x="4788024" y="1056220"/>
                <a:ext cx="870820" cy="870820"/>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44" name="组合 43"/>
              <p:cNvGrpSpPr/>
              <p:nvPr/>
            </p:nvGrpSpPr>
            <p:grpSpPr>
              <a:xfrm>
                <a:off x="4821719" y="1061904"/>
                <a:ext cx="751204" cy="814283"/>
                <a:chOff x="1607799" y="990614"/>
                <a:chExt cx="751204" cy="814283"/>
              </a:xfrm>
            </p:grpSpPr>
            <p:sp>
              <p:nvSpPr>
                <p:cNvPr id="45" name="TextBox 34"/>
                <p:cNvSpPr txBox="1"/>
                <p:nvPr/>
              </p:nvSpPr>
              <p:spPr>
                <a:xfrm>
                  <a:off x="1607799"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46" name="矩形 45"/>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2</a:t>
                  </a:r>
                </a:p>
              </p:txBody>
            </p:sp>
          </p:grpSp>
        </p:grpSp>
        <p:grpSp>
          <p:nvGrpSpPr>
            <p:cNvPr id="30" name="组合 29"/>
            <p:cNvGrpSpPr/>
            <p:nvPr/>
          </p:nvGrpSpPr>
          <p:grpSpPr>
            <a:xfrm>
              <a:off x="4654168" y="2859782"/>
              <a:ext cx="3888432" cy="1584176"/>
              <a:chOff x="4654168" y="2859782"/>
              <a:chExt cx="3888432" cy="1584176"/>
            </a:xfrm>
          </p:grpSpPr>
          <p:sp>
            <p:nvSpPr>
              <p:cNvPr id="31" name="圆角矩形 13"/>
              <p:cNvSpPr/>
              <p:nvPr/>
            </p:nvSpPr>
            <p:spPr>
              <a:xfrm>
                <a:off x="4654168" y="285978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32" name="直接连接符 31"/>
              <p:cNvCxnSpPr/>
              <p:nvPr/>
            </p:nvCxnSpPr>
            <p:spPr>
              <a:xfrm>
                <a:off x="5724128"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Rectangle 13" descr="FD1DDF730CE4456e89755B07FE1653D0# #Rectangle 13"/>
              <p:cNvSpPr>
                <a:spLocks noChangeArrowheads="1"/>
              </p:cNvSpPr>
              <p:nvPr/>
            </p:nvSpPr>
            <p:spPr bwMode="auto">
              <a:xfrm>
                <a:off x="5980563"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34" name="Rectangle 13" descr="FD1DDF730CE4456e89755B07FE1653D0# #Rectangle 13"/>
              <p:cNvSpPr>
                <a:spLocks noChangeArrowheads="1"/>
              </p:cNvSpPr>
              <p:nvPr/>
            </p:nvSpPr>
            <p:spPr bwMode="auto">
              <a:xfrm>
                <a:off x="5980561"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35" name="椭圆 34"/>
              <p:cNvSpPr/>
              <p:nvPr/>
            </p:nvSpPr>
            <p:spPr>
              <a:xfrm>
                <a:off x="4788024" y="3216460"/>
                <a:ext cx="870820" cy="870820"/>
              </a:xfrm>
              <a:prstGeom prst="ellipse">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36" name="组合 35"/>
              <p:cNvGrpSpPr/>
              <p:nvPr/>
            </p:nvGrpSpPr>
            <p:grpSpPr>
              <a:xfrm>
                <a:off x="4833947" y="3222144"/>
                <a:ext cx="738976" cy="814283"/>
                <a:chOff x="1620027" y="990614"/>
                <a:chExt cx="738976" cy="814283"/>
              </a:xfrm>
            </p:grpSpPr>
            <p:sp>
              <p:nvSpPr>
                <p:cNvPr id="37" name="TextBox 43"/>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38" name="矩形 37"/>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4</a:t>
                  </a:r>
                </a:p>
              </p:txBody>
            </p:sp>
          </p:grpSp>
        </p:grpSp>
      </p:grpSp>
    </p:spTree>
    <p:extLst>
      <p:ext uri="{BB962C8B-B14F-4D97-AF65-F5344CB8AC3E}">
        <p14:creationId xmlns:p14="http://schemas.microsoft.com/office/powerpoint/2010/main" val="194808064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flipH="1">
            <a:off x="973696" y="1782379"/>
            <a:ext cx="7835234" cy="4474912"/>
            <a:chOff x="638173" y="1690840"/>
            <a:chExt cx="8288387" cy="4733720"/>
          </a:xfrm>
        </p:grpSpPr>
        <p:sp>
          <p:nvSpPr>
            <p:cNvPr id="22" name="矩形 21"/>
            <p:cNvSpPr/>
            <p:nvPr/>
          </p:nvSpPr>
          <p:spPr>
            <a:xfrm>
              <a:off x="638173" y="1690840"/>
              <a:ext cx="4929237" cy="4725298"/>
            </a:xfrm>
            <a:prstGeom prst="rect">
              <a:avLst/>
            </a:prstGeom>
            <a:blipFill dpi="0" rotWithShape="1">
              <a:blip r:embed="rId3"/>
              <a:srcRect/>
              <a:tile tx="0" ty="0" sx="19000" sy="1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5721746" y="4038390"/>
              <a:ext cx="3204814" cy="2386170"/>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5787498" y="1690841"/>
              <a:ext cx="3089960" cy="455343"/>
            </a:xfrm>
            <a:prstGeom prst="rect">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Content Placeholder 2"/>
            <p:cNvSpPr txBox="1">
              <a:spLocks/>
            </p:cNvSpPr>
            <p:nvPr/>
          </p:nvSpPr>
          <p:spPr>
            <a:xfrm>
              <a:off x="5787498" y="2195125"/>
              <a:ext cx="3089961" cy="173193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请替换文字内容，添加相关标题，修改文字内容，也可以直接复制你的内容到此。</a:t>
              </a:r>
              <a:endParaRPr lang="en-US" altLang="zh-CN" sz="9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Content Placeholder 2"/>
            <p:cNvSpPr txBox="1">
              <a:spLocks/>
            </p:cNvSpPr>
            <p:nvPr/>
          </p:nvSpPr>
          <p:spPr>
            <a:xfrm>
              <a:off x="6040735" y="4186984"/>
              <a:ext cx="2636371" cy="195169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9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8" name="TextBox 9"/>
          <p:cNvSpPr txBox="1"/>
          <p:nvPr/>
        </p:nvSpPr>
        <p:spPr>
          <a:xfrm>
            <a:off x="9205763" y="1752598"/>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a:t>
            </a:r>
          </a:p>
        </p:txBody>
      </p:sp>
    </p:spTree>
    <p:extLst>
      <p:ext uri="{BB962C8B-B14F-4D97-AF65-F5344CB8AC3E}">
        <p14:creationId xmlns:p14="http://schemas.microsoft.com/office/powerpoint/2010/main" val="241445371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ED9A2F2-6C46-9691-3A28-E2A31EA70B7A}"/>
              </a:ext>
            </a:extLst>
          </p:cNvPr>
          <p:cNvGrpSpPr/>
          <p:nvPr/>
        </p:nvGrpSpPr>
        <p:grpSpPr>
          <a:xfrm>
            <a:off x="-19050" y="-785567"/>
            <a:ext cx="12209464" cy="7671303"/>
            <a:chOff x="-19050" y="-785567"/>
            <a:chExt cx="12209464" cy="7671303"/>
          </a:xfrm>
        </p:grpSpPr>
        <p:pic>
          <p:nvPicPr>
            <p:cNvPr id="57" name="Picture 56" descr="118-苏州大学-img3.jpg"/>
            <p:cNvPicPr>
              <a:picLocks noChangeAspect="1"/>
            </p:cNvPicPr>
            <p:nvPr/>
          </p:nvPicPr>
          <p:blipFill>
            <a:blip r:embed="rId5"/>
            <a:stretch>
              <a:fillRect/>
            </a:stretch>
          </p:blipFill>
          <p:spPr>
            <a:xfrm>
              <a:off x="-1" y="-759420"/>
              <a:ext cx="12190413" cy="7619008"/>
            </a:xfrm>
            <a:prstGeom prst="rect">
              <a:avLst/>
            </a:prstGeom>
          </p:spPr>
        </p:pic>
        <p:sp>
          <p:nvSpPr>
            <p:cNvPr id="2" name="矩形 1">
              <a:extLst>
                <a:ext uri="{FF2B5EF4-FFF2-40B4-BE49-F238E27FC236}">
                  <a16:creationId xmlns:a16="http://schemas.microsoft.com/office/drawing/2014/main" id="{581A575E-A33B-C57E-20FE-C7BC3BE119CC}"/>
                </a:ext>
              </a:extLst>
            </p:cNvPr>
            <p:cNvSpPr/>
            <p:nvPr/>
          </p:nvSpPr>
          <p:spPr>
            <a:xfrm>
              <a:off x="5584249" y="1106546"/>
              <a:ext cx="6588578" cy="4554411"/>
            </a:xfrm>
            <a:prstGeom prst="rect">
              <a:avLst/>
            </a:prstGeom>
            <a:gradFill>
              <a:gsLst>
                <a:gs pos="0">
                  <a:schemeClr val="tx1">
                    <a:lumMod val="95000"/>
                    <a:lumOff val="5000"/>
                    <a:alpha val="44000"/>
                  </a:schemeClr>
                </a:gs>
                <a:gs pos="100000">
                  <a:schemeClr val="tx1">
                    <a:alpha val="0"/>
                  </a:schemeClr>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09FAE6C-CA37-F67A-39C7-7DAE21D54106}"/>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719722F-9F19-8486-7263-7ABA2BD9FAAF}"/>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37066" y="0"/>
            <a:ext cx="4764768"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WordArt 293"/>
          <p:cNvSpPr>
            <a:spLocks noChangeArrowheads="1" noChangeShapeType="1" noTextEdit="1"/>
          </p:cNvSpPr>
          <p:nvPr/>
        </p:nvSpPr>
        <p:spPr bwMode="auto">
          <a:xfrm>
            <a:off x="2311332" y="2598920"/>
            <a:ext cx="2293400" cy="113551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kern="10" dirty="0">
                <a:solidFill>
                  <a:schemeClr val="bg1"/>
                </a:solidFill>
                <a:latin typeface="微软雅黑" pitchFamily="34" charset="-122"/>
                <a:ea typeface="微软雅黑" pitchFamily="34" charset="-122"/>
              </a:rPr>
              <a:t>目录</a:t>
            </a:r>
            <a:endParaRPr lang="en-US" altLang="zh-CN" kern="10" dirty="0">
              <a:solidFill>
                <a:schemeClr val="bg1"/>
              </a:solidFill>
              <a:latin typeface="微软雅黑" pitchFamily="34" charset="-122"/>
              <a:ea typeface="微软雅黑" pitchFamily="34" charset="-122"/>
            </a:endParaRPr>
          </a:p>
          <a:p>
            <a:r>
              <a:rPr lang="en-US" altLang="zh-CN" sz="1050" kern="10" dirty="0">
                <a:solidFill>
                  <a:schemeClr val="bg1"/>
                </a:solidFill>
                <a:latin typeface="微软雅黑" pitchFamily="34" charset="-122"/>
                <a:ea typeface="微软雅黑" pitchFamily="34" charset="-122"/>
              </a:rPr>
              <a:t>DIRECTORY</a:t>
            </a:r>
            <a:endParaRPr lang="zh-CN" altLang="en-US" sz="1050" kern="10" dirty="0">
              <a:solidFill>
                <a:schemeClr val="bg1"/>
              </a:solidFill>
              <a:latin typeface="微软雅黑" pitchFamily="34" charset="-122"/>
              <a:ea typeface="微软雅黑" pitchFamily="34" charset="-122"/>
            </a:endParaRPr>
          </a:p>
        </p:txBody>
      </p:sp>
      <p:sp>
        <p:nvSpPr>
          <p:cNvPr id="50"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51" name="组合 50"/>
          <p:cNvGrpSpPr/>
          <p:nvPr/>
        </p:nvGrpSpPr>
        <p:grpSpPr>
          <a:xfrm>
            <a:off x="9639878" y="473053"/>
            <a:ext cx="2459463" cy="1301793"/>
            <a:chOff x="4428098" y="592147"/>
            <a:chExt cx="3450476" cy="1826336"/>
          </a:xfrm>
        </p:grpSpPr>
        <p:sp>
          <p:nvSpPr>
            <p:cNvPr id="52"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6693879" y="1795840"/>
            <a:ext cx="4433040" cy="3308126"/>
            <a:chOff x="6677729" y="2249070"/>
            <a:chExt cx="5050575" cy="3768958"/>
          </a:xfrm>
          <a:solidFill>
            <a:schemeClr val="accent3"/>
          </a:solidFill>
        </p:grpSpPr>
        <p:sp>
          <p:nvSpPr>
            <p:cNvPr id="24" name="Freeform 10"/>
            <p:cNvSpPr>
              <a:spLocks/>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5" name="Rectangle 12"/>
            <p:cNvSpPr>
              <a:spLocks noChangeArrowheads="1"/>
            </p:cNvSpPr>
            <p:nvPr/>
          </p:nvSpPr>
          <p:spPr bwMode="auto">
            <a:xfrm>
              <a:off x="6926498" y="2249070"/>
              <a:ext cx="719371" cy="737088"/>
            </a:xfrm>
            <a:prstGeom prst="rect">
              <a:avLst/>
            </a:prstGeom>
            <a:solidFill>
              <a:srgbClr val="AA0C1C"/>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26" name="Freeform 10"/>
            <p:cNvSpPr>
              <a:spLocks/>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7" name="Rectangle 12"/>
            <p:cNvSpPr>
              <a:spLocks noChangeArrowheads="1"/>
            </p:cNvSpPr>
            <p:nvPr/>
          </p:nvSpPr>
          <p:spPr bwMode="auto">
            <a:xfrm>
              <a:off x="6924120" y="3283669"/>
              <a:ext cx="719371" cy="737089"/>
            </a:xfrm>
            <a:prstGeom prst="rect">
              <a:avLst/>
            </a:prstGeom>
            <a:solidFill>
              <a:srgbClr val="AA0C1C"/>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28" name="Freeform 10"/>
            <p:cNvSpPr>
              <a:spLocks/>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9" name="Rectangle 12"/>
            <p:cNvSpPr>
              <a:spLocks noChangeArrowheads="1"/>
            </p:cNvSpPr>
            <p:nvPr/>
          </p:nvSpPr>
          <p:spPr bwMode="auto">
            <a:xfrm>
              <a:off x="6926498" y="4262292"/>
              <a:ext cx="719371" cy="737088"/>
            </a:xfrm>
            <a:prstGeom prst="rect">
              <a:avLst/>
            </a:prstGeom>
            <a:solidFill>
              <a:srgbClr val="AA0C1C"/>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30" name="Freeform 10"/>
            <p:cNvSpPr>
              <a:spLocks/>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31" name="Rectangle 12"/>
            <p:cNvSpPr>
              <a:spLocks noChangeArrowheads="1"/>
            </p:cNvSpPr>
            <p:nvPr/>
          </p:nvSpPr>
          <p:spPr bwMode="auto">
            <a:xfrm>
              <a:off x="6926498" y="5280940"/>
              <a:ext cx="719371" cy="737088"/>
            </a:xfrm>
            <a:prstGeom prst="rect">
              <a:avLst/>
            </a:prstGeom>
            <a:solidFill>
              <a:srgbClr val="AA0C1C"/>
            </a:solid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32" name="TextBox 105"/>
            <p:cNvSpPr txBox="1">
              <a:spLocks noChangeArrowheads="1"/>
            </p:cNvSpPr>
            <p:nvPr/>
          </p:nvSpPr>
          <p:spPr bwMode="auto">
            <a:xfrm>
              <a:off x="8014165" y="2342159"/>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3" name="TextBox 106"/>
            <p:cNvSpPr txBox="1">
              <a:spLocks noChangeArrowheads="1"/>
            </p:cNvSpPr>
            <p:nvPr/>
          </p:nvSpPr>
          <p:spPr bwMode="auto">
            <a:xfrm>
              <a:off x="7034245" y="2249070"/>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1</a:t>
              </a:r>
              <a:endParaRPr lang="zh-CN" altLang="en-US" sz="3200" dirty="0">
                <a:solidFill>
                  <a:schemeClr val="bg1"/>
                </a:solidFill>
                <a:latin typeface="微软雅黑" pitchFamily="34" charset="-122"/>
                <a:ea typeface="微软雅黑" pitchFamily="34" charset="-122"/>
              </a:endParaRPr>
            </a:p>
          </p:txBody>
        </p:sp>
        <p:sp>
          <p:nvSpPr>
            <p:cNvPr id="34" name="TextBox 108"/>
            <p:cNvSpPr txBox="1">
              <a:spLocks noChangeArrowheads="1"/>
            </p:cNvSpPr>
            <p:nvPr/>
          </p:nvSpPr>
          <p:spPr bwMode="auto">
            <a:xfrm>
              <a:off x="8014165" y="3391520"/>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5" name="TextBox 109"/>
            <p:cNvSpPr txBox="1">
              <a:spLocks noChangeArrowheads="1"/>
            </p:cNvSpPr>
            <p:nvPr/>
          </p:nvSpPr>
          <p:spPr bwMode="auto">
            <a:xfrm>
              <a:off x="7034245" y="3303613"/>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2</a:t>
              </a:r>
              <a:endParaRPr lang="zh-CN" altLang="en-US" sz="3200" dirty="0">
                <a:solidFill>
                  <a:schemeClr val="bg1"/>
                </a:solidFill>
                <a:latin typeface="微软雅黑" pitchFamily="34" charset="-122"/>
                <a:ea typeface="微软雅黑" pitchFamily="34" charset="-122"/>
              </a:endParaRPr>
            </a:p>
          </p:txBody>
        </p:sp>
        <p:sp>
          <p:nvSpPr>
            <p:cNvPr id="36" name="TextBox 115"/>
            <p:cNvSpPr txBox="1">
              <a:spLocks noChangeArrowheads="1"/>
            </p:cNvSpPr>
            <p:nvPr/>
          </p:nvSpPr>
          <p:spPr bwMode="auto">
            <a:xfrm>
              <a:off x="8014165" y="4334677"/>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7" name="TextBox 116"/>
            <p:cNvSpPr txBox="1">
              <a:spLocks noChangeArrowheads="1"/>
            </p:cNvSpPr>
            <p:nvPr/>
          </p:nvSpPr>
          <p:spPr bwMode="auto">
            <a:xfrm>
              <a:off x="7034245" y="4262291"/>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3</a:t>
              </a:r>
              <a:endParaRPr lang="zh-CN" altLang="en-US" sz="3200" dirty="0">
                <a:solidFill>
                  <a:schemeClr val="bg1"/>
                </a:solidFill>
                <a:latin typeface="微软雅黑" pitchFamily="34" charset="-122"/>
                <a:ea typeface="微软雅黑" pitchFamily="34" charset="-122"/>
              </a:endParaRPr>
            </a:p>
          </p:txBody>
        </p:sp>
        <p:sp>
          <p:nvSpPr>
            <p:cNvPr id="38" name="TextBox 117"/>
            <p:cNvSpPr txBox="1">
              <a:spLocks noChangeArrowheads="1"/>
            </p:cNvSpPr>
            <p:nvPr/>
          </p:nvSpPr>
          <p:spPr bwMode="auto">
            <a:xfrm>
              <a:off x="8014165" y="5353919"/>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9" name="TextBox 118"/>
            <p:cNvSpPr txBox="1">
              <a:spLocks noChangeArrowheads="1"/>
            </p:cNvSpPr>
            <p:nvPr/>
          </p:nvSpPr>
          <p:spPr bwMode="auto">
            <a:xfrm>
              <a:off x="7034245" y="5280939"/>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4</a:t>
              </a:r>
              <a:endParaRPr lang="zh-CN" altLang="en-US" sz="32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367020270"/>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6400">
                                          <p:cBhvr additive="base">
                                            <p:cTn id="11" dur="1250" fill="hold"/>
                                            <p:tgtEl>
                                              <p:spTgt spid="49"/>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49"/>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anim calcmode="lin" valueType="num">
                                          <p:cBhvr>
                                            <p:cTn id="21" dur="750" fill="hold"/>
                                            <p:tgtEl>
                                              <p:spTgt spid="50"/>
                                            </p:tgtEl>
                                            <p:attrNameLst>
                                              <p:attrName>ppt_x</p:attrName>
                                            </p:attrNameLst>
                                          </p:cBhvr>
                                          <p:tavLst>
                                            <p:tav tm="0">
                                              <p:val>
                                                <p:strVal val="#ppt_x"/>
                                              </p:val>
                                            </p:tav>
                                            <p:tav tm="100000">
                                              <p:val>
                                                <p:strVal val="#ppt_x"/>
                                              </p:val>
                                            </p:tav>
                                          </p:tavLst>
                                        </p:anim>
                                        <p:anim calcmode="lin" valueType="num">
                                          <p:cBhvr>
                                            <p:cTn id="22" dur="750" fill="hold"/>
                                            <p:tgtEl>
                                              <p:spTgt spid="50"/>
                                            </p:tgtEl>
                                            <p:attrNameLst>
                                              <p:attrName>ppt_y</p:attrName>
                                            </p:attrNameLst>
                                          </p:cBhvr>
                                          <p:tavLst>
                                            <p:tav tm="0">
                                              <p:val>
                                                <p:strVal val="#ppt_y+.1"/>
                                              </p:val>
                                            </p:tav>
                                            <p:tav tm="100000">
                                              <p:val>
                                                <p:strVal val="#ppt_y"/>
                                              </p:val>
                                            </p:tav>
                                          </p:tavLst>
                                        </p:anim>
                                      </p:childTnLst>
                                    </p:cTn>
                                  </p:par>
                                </p:childTnLst>
                              </p:cTn>
                            </p:par>
                            <p:par>
                              <p:cTn id="23" fill="hold">
                                <p:stCondLst>
                                  <p:cond delay="2250"/>
                                </p:stCondLst>
                                <p:childTnLst>
                                  <p:par>
                                    <p:cTn id="24" presetID="2" presetClass="entr" presetSubtype="6"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1500" fill="hold"/>
                                            <p:tgtEl>
                                              <p:spTgt spid="51"/>
                                            </p:tgtEl>
                                            <p:attrNameLst>
                                              <p:attrName>ppt_x</p:attrName>
                                            </p:attrNameLst>
                                          </p:cBhvr>
                                          <p:tavLst>
                                            <p:tav tm="0">
                                              <p:val>
                                                <p:strVal val="1+#ppt_w/2"/>
                                              </p:val>
                                            </p:tav>
                                            <p:tav tm="100000">
                                              <p:val>
                                                <p:strVal val="#ppt_x"/>
                                              </p:val>
                                            </p:tav>
                                          </p:tavLst>
                                        </p:anim>
                                        <p:anim calcmode="lin" valueType="num">
                                          <p:cBhvr additive="base">
                                            <p:cTn id="27" dur="1500" fill="hold"/>
                                            <p:tgtEl>
                                              <p:spTgt spid="51"/>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41" grpId="0"/>
          <p:bldP spid="50"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0-#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par>
                              <p:cTn id="13" fill="hold">
                                <p:stCondLst>
                                  <p:cond delay="1500"/>
                                </p:stCondLst>
                                <p:childTnLst>
                                  <p:par>
                                    <p:cTn id="14" presetID="2" presetClass="entr" presetSubtype="1" accel="4000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1250" fill="hold"/>
                                            <p:tgtEl>
                                              <p:spTgt spid="49"/>
                                            </p:tgtEl>
                                            <p:attrNameLst>
                                              <p:attrName>ppt_x</p:attrName>
                                            </p:attrNameLst>
                                          </p:cBhvr>
                                          <p:tavLst>
                                            <p:tav tm="0">
                                              <p:val>
                                                <p:strVal val="#ppt_x"/>
                                              </p:val>
                                            </p:tav>
                                            <p:tav tm="100000">
                                              <p:val>
                                                <p:strVal val="#ppt_x"/>
                                              </p:val>
                                            </p:tav>
                                          </p:tavLst>
                                        </p:anim>
                                        <p:anim calcmode="lin" valueType="num">
                                          <p:cBhvr additive="base">
                                            <p:cTn id="17" dur="1250" fill="hold"/>
                                            <p:tgtEl>
                                              <p:spTgt spid="49"/>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1000"/>
                                            <p:tgtEl>
                                              <p:spTgt spid="41"/>
                                            </p:tgtEl>
                                          </p:cBhvr>
                                        </p:animEffect>
                                        <p:anim calcmode="lin" valueType="num">
                                          <p:cBhvr>
                                            <p:cTn id="21" dur="1000" fill="hold"/>
                                            <p:tgtEl>
                                              <p:spTgt spid="41"/>
                                            </p:tgtEl>
                                            <p:attrNameLst>
                                              <p:attrName>ppt_x</p:attrName>
                                            </p:attrNameLst>
                                          </p:cBhvr>
                                          <p:tavLst>
                                            <p:tav tm="0">
                                              <p:val>
                                                <p:strVal val="#ppt_x"/>
                                              </p:val>
                                            </p:tav>
                                            <p:tav tm="100000">
                                              <p:val>
                                                <p:strVal val="#ppt_x"/>
                                              </p:val>
                                            </p:tav>
                                          </p:tavLst>
                                        </p:anim>
                                        <p:anim calcmode="lin" valueType="num">
                                          <p:cBhvr>
                                            <p:cTn id="22" dur="1000" fill="hold"/>
                                            <p:tgtEl>
                                              <p:spTgt spid="4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75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anim calcmode="lin" valueType="num">
                                          <p:cBhvr>
                                            <p:cTn id="26" dur="750" fill="hold"/>
                                            <p:tgtEl>
                                              <p:spTgt spid="50"/>
                                            </p:tgtEl>
                                            <p:attrNameLst>
                                              <p:attrName>ppt_x</p:attrName>
                                            </p:attrNameLst>
                                          </p:cBhvr>
                                          <p:tavLst>
                                            <p:tav tm="0">
                                              <p:val>
                                                <p:strVal val="#ppt_x"/>
                                              </p:val>
                                            </p:tav>
                                            <p:tav tm="100000">
                                              <p:val>
                                                <p:strVal val="#ppt_x"/>
                                              </p:val>
                                            </p:tav>
                                          </p:tavLst>
                                        </p:anim>
                                        <p:anim calcmode="lin" valueType="num">
                                          <p:cBhvr>
                                            <p:cTn id="27" dur="75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1500" fill="hold"/>
                                            <p:tgtEl>
                                              <p:spTgt spid="51"/>
                                            </p:tgtEl>
                                            <p:attrNameLst>
                                              <p:attrName>ppt_x</p:attrName>
                                            </p:attrNameLst>
                                          </p:cBhvr>
                                          <p:tavLst>
                                            <p:tav tm="0">
                                              <p:val>
                                                <p:strVal val="1+#ppt_w/2"/>
                                              </p:val>
                                            </p:tav>
                                            <p:tav tm="100000">
                                              <p:val>
                                                <p:strVal val="#ppt_x"/>
                                              </p:val>
                                            </p:tav>
                                          </p:tavLst>
                                        </p:anim>
                                        <p:anim calcmode="lin" valueType="num">
                                          <p:cBhvr additive="base">
                                            <p:cTn id="32" dur="1500" fill="hold"/>
                                            <p:tgtEl>
                                              <p:spTgt spid="51"/>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8" grpId="0" animBg="1"/>
          <p:bldP spid="49" grpId="0" animBg="1"/>
          <p:bldP spid="41" grpId="0"/>
          <p:bldP spid="5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9" name="组合 78"/>
          <p:cNvGrpSpPr/>
          <p:nvPr/>
        </p:nvGrpSpPr>
        <p:grpSpPr>
          <a:xfrm>
            <a:off x="929920" y="2181030"/>
            <a:ext cx="10489867" cy="3567494"/>
            <a:chOff x="794770" y="1357416"/>
            <a:chExt cx="7593654" cy="2582522"/>
          </a:xfrm>
        </p:grpSpPr>
        <p:grpSp>
          <p:nvGrpSpPr>
            <p:cNvPr id="80" name="组合 79"/>
            <p:cNvGrpSpPr/>
            <p:nvPr/>
          </p:nvGrpSpPr>
          <p:grpSpPr>
            <a:xfrm>
              <a:off x="5362450" y="1750878"/>
              <a:ext cx="290845" cy="824554"/>
              <a:chOff x="7159500" y="2576506"/>
              <a:chExt cx="387795" cy="1099406"/>
            </a:xfrm>
          </p:grpSpPr>
          <p:cxnSp>
            <p:nvCxnSpPr>
              <p:cNvPr id="116" name="直接连接符 115"/>
              <p:cNvCxnSpPr/>
              <p:nvPr/>
            </p:nvCxnSpPr>
            <p:spPr>
              <a:xfrm flipH="1">
                <a:off x="7354129"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7159500" y="2576506"/>
                <a:ext cx="387795" cy="388975"/>
                <a:chOff x="7159500" y="2576506"/>
                <a:chExt cx="387795" cy="388975"/>
              </a:xfrm>
            </p:grpSpPr>
            <p:sp>
              <p:nvSpPr>
                <p:cNvPr id="118" name="椭圆 117"/>
                <p:cNvSpPr/>
                <p:nvPr/>
              </p:nvSpPr>
              <p:spPr>
                <a:xfrm>
                  <a:off x="7159500" y="2576506"/>
                  <a:ext cx="387795" cy="387795"/>
                </a:xfrm>
                <a:prstGeom prst="ellipse">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9" name="文本框 44"/>
                <p:cNvSpPr txBox="1"/>
                <p:nvPr/>
              </p:nvSpPr>
              <p:spPr>
                <a:xfrm>
                  <a:off x="7208272" y="2609000"/>
                  <a:ext cx="308209"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1" name="组合 80"/>
            <p:cNvGrpSpPr/>
            <p:nvPr/>
          </p:nvGrpSpPr>
          <p:grpSpPr>
            <a:xfrm>
              <a:off x="3478659" y="3100589"/>
              <a:ext cx="290847" cy="827764"/>
              <a:chOff x="4638208" y="3891279"/>
              <a:chExt cx="387795" cy="1103685"/>
            </a:xfrm>
          </p:grpSpPr>
          <p:cxnSp>
            <p:nvCxnSpPr>
              <p:cNvPr id="112" name="直接连接符 111"/>
              <p:cNvCxnSpPr/>
              <p:nvPr/>
            </p:nvCxnSpPr>
            <p:spPr>
              <a:xfrm flipV="1">
                <a:off x="4832837" y="3891279"/>
                <a:ext cx="0"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4638208" y="4603137"/>
                <a:ext cx="387795" cy="391827"/>
                <a:chOff x="4638208" y="4603137"/>
                <a:chExt cx="387795" cy="391827"/>
              </a:xfrm>
            </p:grpSpPr>
            <p:sp>
              <p:nvSpPr>
                <p:cNvPr id="114" name="椭圆 113"/>
                <p:cNvSpPr/>
                <p:nvPr/>
              </p:nvSpPr>
              <p:spPr>
                <a:xfrm flipV="1">
                  <a:off x="4638208" y="4603137"/>
                  <a:ext cx="387795" cy="387795"/>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5" name="文本框 43"/>
                <p:cNvSpPr txBox="1"/>
                <p:nvPr/>
              </p:nvSpPr>
              <p:spPr>
                <a:xfrm>
                  <a:off x="4672466" y="4638483"/>
                  <a:ext cx="308206"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594342" y="1750876"/>
              <a:ext cx="290846" cy="824553"/>
              <a:chOff x="2125795" y="2576506"/>
              <a:chExt cx="387795" cy="1099406"/>
            </a:xfrm>
          </p:grpSpPr>
          <p:cxnSp>
            <p:nvCxnSpPr>
              <p:cNvPr id="108" name="直接连接符 107"/>
              <p:cNvCxnSpPr/>
              <p:nvPr/>
            </p:nvCxnSpPr>
            <p:spPr>
              <a:xfrm flipH="1">
                <a:off x="2320424"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125795" y="2576506"/>
                <a:ext cx="387795" cy="387795"/>
                <a:chOff x="2125795" y="2576506"/>
                <a:chExt cx="387795" cy="387795"/>
              </a:xfrm>
            </p:grpSpPr>
            <p:sp>
              <p:nvSpPr>
                <p:cNvPr id="110" name="椭圆 109"/>
                <p:cNvSpPr/>
                <p:nvPr/>
              </p:nvSpPr>
              <p:spPr>
                <a:xfrm>
                  <a:off x="2125795" y="2576506"/>
                  <a:ext cx="387795" cy="387795"/>
                </a:xfrm>
                <a:prstGeom prst="ellipse">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2140269" y="2590644"/>
                  <a:ext cx="308208" cy="35648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794770" y="2454744"/>
              <a:ext cx="1890000" cy="515726"/>
              <a:chOff x="1059693" y="3272991"/>
              <a:chExt cx="2520000" cy="687635"/>
            </a:xfrm>
            <a:solidFill>
              <a:schemeClr val="bg1"/>
            </a:solidFill>
          </p:grpSpPr>
          <p:sp>
            <p:nvSpPr>
              <p:cNvPr id="106" name="五边形 37"/>
              <p:cNvSpPr/>
              <p:nvPr/>
            </p:nvSpPr>
            <p:spPr>
              <a:xfrm rot="16200000">
                <a:off x="1975875" y="2356809"/>
                <a:ext cx="687635" cy="2520000"/>
              </a:xfrm>
              <a:prstGeom prst="homePlate">
                <a:avLst>
                  <a:gd name="adj" fmla="val 48709"/>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7" name="文本框 34"/>
              <p:cNvSpPr txBox="1"/>
              <p:nvPr/>
            </p:nvSpPr>
            <p:spPr>
              <a:xfrm>
                <a:off x="1259246" y="350201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sp>
          <p:nvSpPr>
            <p:cNvPr id="88" name="文本框 35"/>
            <p:cNvSpPr txBox="1"/>
            <p:nvPr/>
          </p:nvSpPr>
          <p:spPr>
            <a:xfrm>
              <a:off x="827584"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4562905" y="2454744"/>
              <a:ext cx="1890000" cy="515726"/>
              <a:chOff x="6093398" y="3272991"/>
              <a:chExt cx="2520000" cy="687635"/>
            </a:xfrm>
          </p:grpSpPr>
          <p:sp>
            <p:nvSpPr>
              <p:cNvPr id="104" name="五边形 35"/>
              <p:cNvSpPr/>
              <p:nvPr/>
            </p:nvSpPr>
            <p:spPr>
              <a:xfrm rot="16200000">
                <a:off x="7009580" y="2356809"/>
                <a:ext cx="687635" cy="2520000"/>
              </a:xfrm>
              <a:prstGeom prst="homePlate">
                <a:avLst>
                  <a:gd name="adj" fmla="val 48709"/>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292951" y="3552796"/>
                <a:ext cx="2120892" cy="383218"/>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90" name="组合 89"/>
            <p:cNvGrpSpPr/>
            <p:nvPr/>
          </p:nvGrpSpPr>
          <p:grpSpPr>
            <a:xfrm>
              <a:off x="2679080" y="2705109"/>
              <a:ext cx="1890000" cy="515726"/>
              <a:chOff x="3572106" y="3606811"/>
              <a:chExt cx="2520000" cy="687635"/>
            </a:xfrm>
          </p:grpSpPr>
          <p:sp>
            <p:nvSpPr>
              <p:cNvPr id="102" name="五边形 33"/>
              <p:cNvSpPr/>
              <p:nvPr/>
            </p:nvSpPr>
            <p:spPr>
              <a:xfrm rot="5400000" flipV="1">
                <a:off x="4488288" y="2690629"/>
                <a:ext cx="687635" cy="2520000"/>
              </a:xfrm>
              <a:prstGeom prst="homePlate">
                <a:avLst>
                  <a:gd name="adj" fmla="val 48709"/>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91" name="组合 90"/>
            <p:cNvGrpSpPr/>
            <p:nvPr/>
          </p:nvGrpSpPr>
          <p:grpSpPr>
            <a:xfrm>
              <a:off x="6452088" y="2705109"/>
              <a:ext cx="1890000" cy="515726"/>
              <a:chOff x="8612309" y="3606811"/>
              <a:chExt cx="2520000" cy="687635"/>
            </a:xfrm>
          </p:grpSpPr>
          <p:sp>
            <p:nvSpPr>
              <p:cNvPr id="100" name="五边形 31"/>
              <p:cNvSpPr/>
              <p:nvPr/>
            </p:nvSpPr>
            <p:spPr>
              <a:xfrm rot="5400000" flipV="1">
                <a:off x="9528491" y="2690629"/>
                <a:ext cx="687635" cy="2520000"/>
              </a:xfrm>
              <a:prstGeom prst="homePlate">
                <a:avLst>
                  <a:gd name="adj" fmla="val 48709"/>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文本框 38"/>
              <p:cNvSpPr txBox="1"/>
              <p:nvPr/>
            </p:nvSpPr>
            <p:spPr>
              <a:xfrm>
                <a:off x="8811864"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sp>
          <p:nvSpPr>
            <p:cNvPr id="92" name="文本框 39"/>
            <p:cNvSpPr txBox="1"/>
            <p:nvPr/>
          </p:nvSpPr>
          <p:spPr>
            <a:xfrm>
              <a:off x="4635121"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文本框 40"/>
            <p:cNvSpPr txBox="1"/>
            <p:nvPr/>
          </p:nvSpPr>
          <p:spPr>
            <a:xfrm>
              <a:off x="269136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文本框 41"/>
            <p:cNvSpPr txBox="1"/>
            <p:nvPr/>
          </p:nvSpPr>
          <p:spPr>
            <a:xfrm>
              <a:off x="650732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7251648" y="3100589"/>
              <a:ext cx="290846" cy="824740"/>
              <a:chOff x="9678411" y="3891279"/>
              <a:chExt cx="387795" cy="1099653"/>
            </a:xfrm>
          </p:grpSpPr>
          <p:cxnSp>
            <p:nvCxnSpPr>
              <p:cNvPr id="96" name="直接连接符 95"/>
              <p:cNvCxnSpPr/>
              <p:nvPr/>
            </p:nvCxnSpPr>
            <p:spPr>
              <a:xfrm flipH="1" flipV="1">
                <a:off x="9873040" y="3891279"/>
                <a:ext cx="1"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9678411" y="4603137"/>
                <a:ext cx="387795" cy="387795"/>
                <a:chOff x="9678411" y="4603137"/>
                <a:chExt cx="387795" cy="387795"/>
              </a:xfrm>
            </p:grpSpPr>
            <p:sp>
              <p:nvSpPr>
                <p:cNvPr id="98" name="椭圆 97"/>
                <p:cNvSpPr/>
                <p:nvPr/>
              </p:nvSpPr>
              <p:spPr>
                <a:xfrm flipV="1">
                  <a:off x="9678411" y="4603137"/>
                  <a:ext cx="387795" cy="387795"/>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9" name="文本框 45"/>
                <p:cNvSpPr txBox="1"/>
                <p:nvPr/>
              </p:nvSpPr>
              <p:spPr>
                <a:xfrm>
                  <a:off x="9699947" y="4615174"/>
                  <a:ext cx="308208"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334914133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E5BD239-C834-B409-784B-43D328BF91B5}"/>
              </a:ext>
            </a:extLst>
          </p:cNvPr>
          <p:cNvGrpSpPr/>
          <p:nvPr/>
        </p:nvGrpSpPr>
        <p:grpSpPr>
          <a:xfrm>
            <a:off x="-19050" y="-785567"/>
            <a:ext cx="12209464" cy="7671303"/>
            <a:chOff x="-19050" y="-785567"/>
            <a:chExt cx="12209464" cy="7671303"/>
          </a:xfrm>
        </p:grpSpPr>
        <p:pic>
          <p:nvPicPr>
            <p:cNvPr id="37" name="Picture 36" descr="118-苏州大学-img0.jpg"/>
            <p:cNvPicPr>
              <a:picLocks noChangeAspect="1"/>
            </p:cNvPicPr>
            <p:nvPr/>
          </p:nvPicPr>
          <p:blipFill>
            <a:blip r:embed="rId5"/>
            <a:stretch>
              <a:fillRect/>
            </a:stretch>
          </p:blipFill>
          <p:spPr>
            <a:xfrm>
              <a:off x="-1" y="-759420"/>
              <a:ext cx="12190413" cy="7619008"/>
            </a:xfrm>
            <a:prstGeom prst="rect">
              <a:avLst/>
            </a:prstGeom>
          </p:spPr>
        </p:pic>
        <p:sp>
          <p:nvSpPr>
            <p:cNvPr id="32" name="矩形 31">
              <a:extLst>
                <a:ext uri="{FF2B5EF4-FFF2-40B4-BE49-F238E27FC236}">
                  <a16:creationId xmlns:a16="http://schemas.microsoft.com/office/drawing/2014/main" id="{A9E18379-03D4-67E8-E3E9-E086A5DEC67D}"/>
                </a:ext>
              </a:extLst>
            </p:cNvPr>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8A81CA7F-78AF-9644-4FCD-2EC877EB53FB}"/>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B760C3B-E44E-0E34-C40A-F431F615C66D}"/>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FOUR</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23021902"/>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par>
                              <p:cTn id="13" fill="hold">
                                <p:stCondLst>
                                  <p:cond delay="1500"/>
                                </p:stCondLst>
                                <p:childTnLst>
                                  <p:par>
                                    <p:cTn id="14" presetID="2" presetClass="entr" presetSubtype="1" accel="4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250" fill="hold"/>
                                            <p:tgtEl>
                                              <p:spTgt spid="24"/>
                                            </p:tgtEl>
                                            <p:attrNameLst>
                                              <p:attrName>ppt_x</p:attrName>
                                            </p:attrNameLst>
                                          </p:cBhvr>
                                          <p:tavLst>
                                            <p:tav tm="0">
                                              <p:val>
                                                <p:strVal val="#ppt_x"/>
                                              </p:val>
                                            </p:tav>
                                            <p:tav tm="100000">
                                              <p:val>
                                                <p:strVal val="#ppt_x"/>
                                              </p:val>
                                            </p:tav>
                                          </p:tavLst>
                                        </p:anim>
                                        <p:anim calcmode="lin" valueType="num">
                                          <p:cBhvr additive="base">
                                            <p:cTn id="17" dur="1250" fill="hold"/>
                                            <p:tgtEl>
                                              <p:spTgt spid="24"/>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750"/>
                                            <p:tgtEl>
                                              <p:spTgt spid="25"/>
                                            </p:tgtEl>
                                          </p:cBhvr>
                                        </p:animEffect>
                                        <p:anim calcmode="lin" valueType="num">
                                          <p:cBhvr>
                                            <p:cTn id="21" dur="750" fill="hold"/>
                                            <p:tgtEl>
                                              <p:spTgt spid="25"/>
                                            </p:tgtEl>
                                            <p:attrNameLst>
                                              <p:attrName>ppt_x</p:attrName>
                                            </p:attrNameLst>
                                          </p:cBhvr>
                                          <p:tavLst>
                                            <p:tav tm="0">
                                              <p:val>
                                                <p:strVal val="#ppt_x"/>
                                              </p:val>
                                            </p:tav>
                                            <p:tav tm="100000">
                                              <p:val>
                                                <p:strVal val="#ppt_x"/>
                                              </p:val>
                                            </p:tav>
                                          </p:tavLst>
                                        </p:anim>
                                        <p:anim calcmode="lin" valueType="num">
                                          <p:cBhvr>
                                            <p:cTn id="22" dur="75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2750"/>
                                </p:stCondLst>
                                <p:childTnLst>
                                  <p:par>
                                    <p:cTn id="24" presetID="2" presetClass="entr" presetSubtype="6"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500" fill="hold"/>
                                            <p:tgtEl>
                                              <p:spTgt spid="26"/>
                                            </p:tgtEl>
                                            <p:attrNameLst>
                                              <p:attrName>ppt_x</p:attrName>
                                            </p:attrNameLst>
                                          </p:cBhvr>
                                          <p:tavLst>
                                            <p:tav tm="0">
                                              <p:val>
                                                <p:strVal val="1+#ppt_w/2"/>
                                              </p:val>
                                            </p:tav>
                                            <p:tav tm="100000">
                                              <p:val>
                                                <p:strVal val="#ppt_x"/>
                                              </p:val>
                                            </p:tav>
                                          </p:tavLst>
                                        </p:anim>
                                        <p:anim calcmode="lin" valueType="num">
                                          <p:cBhvr additive="base">
                                            <p:cTn id="27" dur="1500" fill="hold"/>
                                            <p:tgtEl>
                                              <p:spTgt spid="26"/>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425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5" grpId="0"/>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1115714" y="1762090"/>
            <a:ext cx="5364087" cy="4618525"/>
            <a:chOff x="532007" y="2241063"/>
            <a:chExt cx="5364087" cy="4618525"/>
          </a:xfrm>
        </p:grpSpPr>
        <p:sp>
          <p:nvSpPr>
            <p:cNvPr id="23" name="矩形 22"/>
            <p:cNvSpPr/>
            <p:nvPr/>
          </p:nvSpPr>
          <p:spPr>
            <a:xfrm>
              <a:off x="532007" y="2241063"/>
              <a:ext cx="5364087" cy="3549914"/>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4" name="组合 23"/>
            <p:cNvGrpSpPr/>
            <p:nvPr/>
          </p:nvGrpSpPr>
          <p:grpSpPr>
            <a:xfrm>
              <a:off x="532007" y="5882928"/>
              <a:ext cx="5364087" cy="976660"/>
              <a:chOff x="6060840" y="4559300"/>
              <a:chExt cx="5364087" cy="976660"/>
            </a:xfrm>
          </p:grpSpPr>
          <p:grpSp>
            <p:nvGrpSpPr>
              <p:cNvPr id="26" name="组合 25"/>
              <p:cNvGrpSpPr/>
              <p:nvPr/>
            </p:nvGrpSpPr>
            <p:grpSpPr>
              <a:xfrm>
                <a:off x="6060840" y="4559300"/>
                <a:ext cx="5364087" cy="976660"/>
                <a:chOff x="6060840" y="4217196"/>
                <a:chExt cx="5364087" cy="1660868"/>
              </a:xfrm>
            </p:grpSpPr>
            <p:sp>
              <p:nvSpPr>
                <p:cNvPr id="28" name="矩形 27"/>
                <p:cNvSpPr/>
                <p:nvPr/>
              </p:nvSpPr>
              <p:spPr>
                <a:xfrm>
                  <a:off x="6060840" y="4217196"/>
                  <a:ext cx="1516646" cy="166086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9" name="矩形 28"/>
                <p:cNvSpPr/>
                <p:nvPr/>
              </p:nvSpPr>
              <p:spPr>
                <a:xfrm>
                  <a:off x="7604274" y="4217196"/>
                  <a:ext cx="3820653" cy="1660868"/>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0" name="Rectangle 24"/>
                <p:cNvSpPr>
                  <a:spLocks noChangeArrowheads="1"/>
                </p:cNvSpPr>
                <p:nvPr/>
              </p:nvSpPr>
              <p:spPr bwMode="auto">
                <a:xfrm>
                  <a:off x="7806771" y="4457349"/>
                  <a:ext cx="3462462" cy="113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sz="1200" dirty="0">
                      <a:solidFill>
                        <a:schemeClr val="bg1">
                          <a:lumMod val="50000"/>
                        </a:schemeClr>
                      </a:solidFill>
                    </a:rPr>
                    <a:t>We have many PowerPoint templates that has been specifically designed to help anyone that is stepping into the world of PowerPoint for the very</a:t>
                  </a:r>
                </a:p>
              </p:txBody>
            </p:sp>
          </p:grpSp>
          <p:sp>
            <p:nvSpPr>
              <p:cNvPr id="27" name="Freeform 19"/>
              <p:cNvSpPr>
                <a:spLocks noEditPoints="1"/>
              </p:cNvSpPr>
              <p:nvPr/>
            </p:nvSpPr>
            <p:spPr bwMode="auto">
              <a:xfrm>
                <a:off x="6631893" y="4840064"/>
                <a:ext cx="375679" cy="415132"/>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sp>
        <p:nvSpPr>
          <p:cNvPr id="31" name="TextBox 9"/>
          <p:cNvSpPr txBox="1"/>
          <p:nvPr/>
        </p:nvSpPr>
        <p:spPr>
          <a:xfrm>
            <a:off x="7021826" y="1782467"/>
            <a:ext cx="4151015" cy="4676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spTree>
    <p:extLst>
      <p:ext uri="{BB962C8B-B14F-4D97-AF65-F5344CB8AC3E}">
        <p14:creationId xmlns:p14="http://schemas.microsoft.com/office/powerpoint/2010/main" val="139358524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590661" y="1679907"/>
            <a:ext cx="11089471" cy="4870450"/>
            <a:chOff x="609600" y="1123950"/>
            <a:chExt cx="7912893" cy="3475310"/>
          </a:xfrm>
        </p:grpSpPr>
        <p:sp>
          <p:nvSpPr>
            <p:cNvPr id="23" name="Freeform 5"/>
            <p:cNvSpPr>
              <a:spLocks noEditPoints="1"/>
            </p:cNvSpPr>
            <p:nvPr/>
          </p:nvSpPr>
          <p:spPr bwMode="auto">
            <a:xfrm>
              <a:off x="1930400" y="2871063"/>
              <a:ext cx="417513" cy="1263650"/>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rgbClr val="640710"/>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4" name="Freeform 6"/>
            <p:cNvSpPr>
              <a:spLocks noEditPoints="1"/>
            </p:cNvSpPr>
            <p:nvPr/>
          </p:nvSpPr>
          <p:spPr bwMode="auto">
            <a:xfrm>
              <a:off x="2382838" y="2390051"/>
              <a:ext cx="317500" cy="963613"/>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AA0C1C"/>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6" name="Freeform 7"/>
            <p:cNvSpPr>
              <a:spLocks noEditPoints="1"/>
            </p:cNvSpPr>
            <p:nvPr/>
          </p:nvSpPr>
          <p:spPr bwMode="auto">
            <a:xfrm>
              <a:off x="1560513" y="2390051"/>
              <a:ext cx="317500" cy="963613"/>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AA0C1C"/>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7" name="Freeform 8"/>
            <p:cNvSpPr>
              <a:spLocks noEditPoints="1"/>
            </p:cNvSpPr>
            <p:nvPr/>
          </p:nvSpPr>
          <p:spPr bwMode="auto">
            <a:xfrm>
              <a:off x="2027238"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rgbClr val="640710"/>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8" name="Freeform 9"/>
            <p:cNvSpPr>
              <a:spLocks noEditPoints="1"/>
            </p:cNvSpPr>
            <p:nvPr/>
          </p:nvSpPr>
          <p:spPr bwMode="auto">
            <a:xfrm>
              <a:off x="2752725"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rgbClr val="AA0C1C"/>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Freeform 10"/>
            <p:cNvSpPr>
              <a:spLocks noEditPoints="1"/>
            </p:cNvSpPr>
            <p:nvPr/>
          </p:nvSpPr>
          <p:spPr bwMode="auto">
            <a:xfrm>
              <a:off x="1312863" y="2082076"/>
              <a:ext cx="242888" cy="738188"/>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rgbClr val="640710"/>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0" name="Freeform 11"/>
            <p:cNvSpPr>
              <a:spLocks noEditPoints="1"/>
            </p:cNvSpPr>
            <p:nvPr/>
          </p:nvSpPr>
          <p:spPr bwMode="auto">
            <a:xfrm>
              <a:off x="1781175"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AA0C1C"/>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Freeform 12"/>
            <p:cNvSpPr>
              <a:spLocks noEditPoints="1"/>
            </p:cNvSpPr>
            <p:nvPr/>
          </p:nvSpPr>
          <p:spPr bwMode="auto">
            <a:xfrm>
              <a:off x="23955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rgbClr val="AA0C1C"/>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2" name="Freeform 13"/>
            <p:cNvSpPr>
              <a:spLocks noEditPoints="1"/>
            </p:cNvSpPr>
            <p:nvPr/>
          </p:nvSpPr>
          <p:spPr bwMode="auto">
            <a:xfrm>
              <a:off x="1055688" y="1761401"/>
              <a:ext cx="204788" cy="617538"/>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3" name="Freeform 14"/>
            <p:cNvSpPr>
              <a:spLocks noEditPoints="1"/>
            </p:cNvSpPr>
            <p:nvPr/>
          </p:nvSpPr>
          <p:spPr bwMode="auto">
            <a:xfrm>
              <a:off x="30178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640710"/>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4" name="Freeform 15"/>
            <p:cNvSpPr>
              <a:spLocks noEditPoints="1"/>
            </p:cNvSpPr>
            <p:nvPr/>
          </p:nvSpPr>
          <p:spPr bwMode="auto">
            <a:xfrm>
              <a:off x="2065338" y="1497876"/>
              <a:ext cx="165100"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Freeform 16"/>
            <p:cNvSpPr>
              <a:spLocks noEditPoints="1"/>
            </p:cNvSpPr>
            <p:nvPr/>
          </p:nvSpPr>
          <p:spPr bwMode="auto">
            <a:xfrm>
              <a:off x="2674938"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Freeform 17"/>
            <p:cNvSpPr>
              <a:spLocks noEditPoints="1"/>
            </p:cNvSpPr>
            <p:nvPr/>
          </p:nvSpPr>
          <p:spPr bwMode="auto">
            <a:xfrm>
              <a:off x="327660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7" name="Freeform 18"/>
            <p:cNvSpPr>
              <a:spLocks noEditPoints="1"/>
            </p:cNvSpPr>
            <p:nvPr/>
          </p:nvSpPr>
          <p:spPr bwMode="auto">
            <a:xfrm>
              <a:off x="1446213" y="1497876"/>
              <a:ext cx="166688" cy="503238"/>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8" name="Freeform 19"/>
            <p:cNvSpPr>
              <a:spLocks noEditPoints="1"/>
            </p:cNvSpPr>
            <p:nvPr/>
          </p:nvSpPr>
          <p:spPr bwMode="auto">
            <a:xfrm>
              <a:off x="84455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20"/>
            <p:cNvSpPr>
              <a:spLocks noEditPoints="1"/>
            </p:cNvSpPr>
            <p:nvPr/>
          </p:nvSpPr>
          <p:spPr bwMode="auto">
            <a:xfrm>
              <a:off x="609600" y="1267688"/>
              <a:ext cx="153988" cy="469900"/>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21"/>
            <p:cNvSpPr>
              <a:spLocks noEditPoints="1"/>
            </p:cNvSpPr>
            <p:nvPr/>
          </p:nvSpPr>
          <p:spPr bwMode="auto">
            <a:xfrm>
              <a:off x="1195388" y="1267688"/>
              <a:ext cx="157163" cy="469900"/>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22"/>
            <p:cNvSpPr>
              <a:spLocks noEditPoints="1"/>
            </p:cNvSpPr>
            <p:nvPr/>
          </p:nvSpPr>
          <p:spPr bwMode="auto">
            <a:xfrm>
              <a:off x="1790700" y="1267688"/>
              <a:ext cx="157163" cy="469900"/>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23"/>
            <p:cNvSpPr>
              <a:spLocks noEditPoints="1"/>
            </p:cNvSpPr>
            <p:nvPr/>
          </p:nvSpPr>
          <p:spPr bwMode="auto">
            <a:xfrm>
              <a:off x="2360613" y="1267688"/>
              <a:ext cx="155575" cy="469900"/>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24"/>
            <p:cNvSpPr>
              <a:spLocks noEditPoints="1"/>
            </p:cNvSpPr>
            <p:nvPr/>
          </p:nvSpPr>
          <p:spPr bwMode="auto">
            <a:xfrm>
              <a:off x="2947988" y="1267688"/>
              <a:ext cx="157163" cy="469900"/>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25"/>
            <p:cNvSpPr>
              <a:spLocks noEditPoints="1"/>
            </p:cNvSpPr>
            <p:nvPr/>
          </p:nvSpPr>
          <p:spPr bwMode="auto">
            <a:xfrm>
              <a:off x="3532188" y="1267688"/>
              <a:ext cx="157163" cy="469900"/>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Text Box 10"/>
            <p:cNvSpPr txBox="1">
              <a:spLocks noChangeArrowheads="1"/>
            </p:cNvSpPr>
            <p:nvPr/>
          </p:nvSpPr>
          <p:spPr bwMode="auto">
            <a:xfrm>
              <a:off x="4102893" y="1924913"/>
              <a:ext cx="1905000" cy="1202387"/>
            </a:xfrm>
            <a:prstGeom prst="rect">
              <a:avLst/>
            </a:prstGeom>
            <a:noFill/>
            <a:ln w="9525">
              <a:noFill/>
              <a:miter lim="800000"/>
              <a:headEnd/>
              <a:tailEnd/>
            </a:ln>
          </p:spPr>
          <p:txBody>
            <a:bodyPr wrap="square" lIns="45720" tIns="22860" rIns="45720" bIns="22860">
              <a:spAutoFit/>
            </a:bodyPr>
            <a:lstStyle/>
            <a:p>
              <a:pPr defTabSz="1088232"/>
              <a:r>
                <a:rPr lang="en-US" b="1">
                  <a:solidFill>
                    <a:schemeClr val="bg1">
                      <a:lumMod val="50000"/>
                    </a:schemeClr>
                  </a:solidFill>
                  <a:latin typeface="Open Sans" pitchFamily="34" charset="0"/>
                  <a:ea typeface="Open Sans" pitchFamily="34" charset="0"/>
                  <a:cs typeface="Open Sans" pitchFamily="34" charset="0"/>
                </a:rPr>
                <a:t>Marketing </a:t>
              </a:r>
            </a:p>
            <a:p>
              <a:pPr defTabSz="1088232"/>
              <a:r>
                <a:rPr lang="en-US" b="1">
                  <a:solidFill>
                    <a:schemeClr val="bg1">
                      <a:lumMod val="50000"/>
                    </a:schemeClr>
                  </a:solidFill>
                  <a:latin typeface="Open Sans" pitchFamily="34" charset="0"/>
                  <a:ea typeface="Open Sans" pitchFamily="34" charset="0"/>
                  <a:cs typeface="Open Sans" pitchFamily="34" charset="0"/>
                </a:rPr>
                <a:t>Growth</a:t>
              </a:r>
            </a:p>
            <a:p>
              <a:pPr defTabSz="1088232"/>
              <a:endParaRPr lang="en-US" sz="1050" b="1">
                <a:solidFill>
                  <a:schemeClr val="bg1">
                    <a:lumMod val="50000"/>
                  </a:schemeClr>
                </a:solidFill>
                <a:latin typeface="Open Sans" pitchFamily="34" charset="0"/>
                <a:ea typeface="Open Sans" pitchFamily="34" charset="0"/>
                <a:cs typeface="Open Sans" pitchFamily="34" charset="0"/>
              </a:endParaRPr>
            </a:p>
            <a:p>
              <a:pPr defTabSz="1088232"/>
              <a:r>
                <a:rPr lang="en-US" sz="1200">
                  <a:solidFill>
                    <a:schemeClr val="bg1">
                      <a:lumMod val="50000"/>
                    </a:schemeClr>
                  </a:solidFill>
                  <a:latin typeface="Open Sans" pitchFamily="34" charset="0"/>
                  <a:ea typeface="Open Sans" pitchFamily="34" charset="0"/>
                  <a:cs typeface="Open Sans" pitchFamily="34" charset="0"/>
                </a:rPr>
                <a:t>Nullam eu tempor purus. Nunc a leo magna, sit amet consequat risus. leo magna, sit amet. Nullam eu tempor purus. Nunc a leo magna, sit amet consequat risus. </a:t>
              </a:r>
            </a:p>
          </p:txBody>
        </p:sp>
        <p:sp>
          <p:nvSpPr>
            <p:cNvPr id="46" name="Text Box 10"/>
            <p:cNvSpPr txBox="1">
              <a:spLocks noChangeArrowheads="1"/>
            </p:cNvSpPr>
            <p:nvPr/>
          </p:nvSpPr>
          <p:spPr bwMode="auto">
            <a:xfrm>
              <a:off x="4026693" y="1123950"/>
              <a:ext cx="1828800" cy="757668"/>
            </a:xfrm>
            <a:prstGeom prst="rect">
              <a:avLst/>
            </a:prstGeom>
            <a:noFill/>
            <a:ln w="9525">
              <a:noFill/>
              <a:miter lim="800000"/>
              <a:headEnd/>
              <a:tailEnd/>
            </a:ln>
          </p:spPr>
          <p:txBody>
            <a:bodyPr wrap="square" lIns="45720" tIns="22860" rIns="45720" bIns="22860">
              <a:spAutoFit/>
            </a:bodyPr>
            <a:lstStyle/>
            <a:p>
              <a:pPr defTabSz="1088232"/>
              <a:r>
                <a:rPr lang="en-US" sz="6600" b="1" dirty="0">
                  <a:solidFill>
                    <a:schemeClr val="bg1">
                      <a:lumMod val="50000"/>
                    </a:schemeClr>
                  </a:solidFill>
                  <a:latin typeface="Open Sans" pitchFamily="34" charset="0"/>
                  <a:ea typeface="Open Sans" pitchFamily="34" charset="0"/>
                  <a:cs typeface="Open Sans" pitchFamily="34" charset="0"/>
                </a:rPr>
                <a:t>69%</a:t>
              </a:r>
              <a:endParaRPr lang="en-US" sz="4800" dirty="0">
                <a:solidFill>
                  <a:schemeClr val="bg1">
                    <a:lumMod val="50000"/>
                  </a:schemeClr>
                </a:solidFill>
                <a:latin typeface="Open Sans" pitchFamily="34" charset="0"/>
                <a:ea typeface="Open Sans" pitchFamily="34" charset="0"/>
                <a:cs typeface="Open Sans" pitchFamily="34" charset="0"/>
              </a:endParaRPr>
            </a:p>
          </p:txBody>
        </p:sp>
        <p:sp>
          <p:nvSpPr>
            <p:cNvPr id="47" name="Right Brace 31"/>
            <p:cNvSpPr/>
            <p:nvPr/>
          </p:nvSpPr>
          <p:spPr>
            <a:xfrm>
              <a:off x="6160293" y="1267687"/>
              <a:ext cx="152400" cy="3324225"/>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8" name="Text Box 10"/>
            <p:cNvSpPr txBox="1">
              <a:spLocks noChangeArrowheads="1"/>
            </p:cNvSpPr>
            <p:nvPr/>
          </p:nvSpPr>
          <p:spPr bwMode="auto">
            <a:xfrm>
              <a:off x="4102893" y="3742298"/>
              <a:ext cx="1905000" cy="735707"/>
            </a:xfrm>
            <a:prstGeom prst="rect">
              <a:avLst/>
            </a:prstGeom>
            <a:noFill/>
            <a:ln w="9525">
              <a:noFill/>
              <a:miter lim="800000"/>
              <a:headEnd/>
              <a:tailEnd/>
            </a:ln>
          </p:spPr>
          <p:txBody>
            <a:bodyPr wrap="square" lIns="45720" tIns="22860" rIns="45720" bIns="22860">
              <a:spAutoFit/>
            </a:bodyPr>
            <a:lstStyle/>
            <a:p>
              <a:pPr defTabSz="1088232"/>
              <a:r>
                <a:rPr lang="en-US" sz="1600" i="1">
                  <a:solidFill>
                    <a:schemeClr val="bg1">
                      <a:lumMod val="50000"/>
                    </a:schemeClr>
                  </a:solidFill>
                  <a:latin typeface="Open Sans" pitchFamily="34" charset="0"/>
                  <a:ea typeface="Open Sans" pitchFamily="34" charset="0"/>
                  <a:cs typeface="Open Sans" pitchFamily="34" charset="0"/>
                </a:rPr>
                <a:t>Nullam eu tempor purus. Nunc a leo magna, sit amet consequat risus. Nullam eu tempor purus. </a:t>
              </a:r>
            </a:p>
          </p:txBody>
        </p:sp>
        <p:cxnSp>
          <p:nvCxnSpPr>
            <p:cNvPr id="49" name="Straight Connector 33"/>
            <p:cNvCxnSpPr/>
            <p:nvPr/>
          </p:nvCxnSpPr>
          <p:spPr>
            <a:xfrm>
              <a:off x="4179093" y="3622417"/>
              <a:ext cx="182880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37"/>
            <p:cNvSpPr/>
            <p:nvPr/>
          </p:nvSpPr>
          <p:spPr>
            <a:xfrm>
              <a:off x="6541293" y="1265305"/>
              <a:ext cx="1981200" cy="1035637"/>
            </a:xfrm>
            <a:prstGeom prst="roundRect">
              <a:avLst>
                <a:gd name="adj" fmla="val 5186"/>
              </a:avLst>
            </a:prstGeom>
            <a:solidFill>
              <a:srgbClr val="AA0C1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 Box 10"/>
            <p:cNvSpPr txBox="1">
              <a:spLocks noChangeArrowheads="1"/>
            </p:cNvSpPr>
            <p:nvPr/>
          </p:nvSpPr>
          <p:spPr bwMode="auto">
            <a:xfrm>
              <a:off x="6693693" y="1206673"/>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Fair Value</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p>
          </p:txBody>
        </p:sp>
        <p:sp>
          <p:nvSpPr>
            <p:cNvPr id="52" name="Rounded Rectangle 45"/>
            <p:cNvSpPr/>
            <p:nvPr/>
          </p:nvSpPr>
          <p:spPr>
            <a:xfrm>
              <a:off x="6541293" y="2413276"/>
              <a:ext cx="1981200" cy="1035637"/>
            </a:xfrm>
            <a:prstGeom prst="roundRect">
              <a:avLst>
                <a:gd name="adj" fmla="val 5186"/>
              </a:avLst>
            </a:prstGeom>
            <a:solidFill>
              <a:srgbClr val="6407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Text Box 10"/>
            <p:cNvSpPr txBox="1">
              <a:spLocks noChangeArrowheads="1"/>
            </p:cNvSpPr>
            <p:nvPr/>
          </p:nvSpPr>
          <p:spPr bwMode="auto">
            <a:xfrm>
              <a:off x="6693693" y="2354644"/>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Growth</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p>
          </p:txBody>
        </p:sp>
        <p:sp>
          <p:nvSpPr>
            <p:cNvPr id="54" name="Rounded Rectangle 47"/>
            <p:cNvSpPr/>
            <p:nvPr/>
          </p:nvSpPr>
          <p:spPr>
            <a:xfrm>
              <a:off x="6541293" y="3563623"/>
              <a:ext cx="1981200" cy="1035637"/>
            </a:xfrm>
            <a:prstGeom prst="roundRect">
              <a:avLst>
                <a:gd name="adj" fmla="val 5186"/>
              </a:avLst>
            </a:prstGeom>
            <a:solidFill>
              <a:srgbClr val="AA0C1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Text Box 10"/>
            <p:cNvSpPr txBox="1">
              <a:spLocks noChangeArrowheads="1"/>
            </p:cNvSpPr>
            <p:nvPr/>
          </p:nvSpPr>
          <p:spPr bwMode="auto">
            <a:xfrm>
              <a:off x="6693693" y="3504991"/>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a:solidFill>
                    <a:schemeClr val="bg1"/>
                  </a:solidFill>
                  <a:latin typeface="Open Sans" pitchFamily="34" charset="0"/>
                  <a:ea typeface="Open Sans" pitchFamily="34" charset="0"/>
                  <a:cs typeface="Open Sans" pitchFamily="34" charset="0"/>
                </a:rPr>
                <a:t>Improvisation</a:t>
              </a:r>
            </a:p>
            <a:p>
              <a:pPr defTabSz="1088232"/>
              <a:r>
                <a:rPr lang="en-US" sz="1200">
                  <a:solidFill>
                    <a:schemeClr val="bg1"/>
                  </a:solidFill>
                  <a:latin typeface="Open Sans" pitchFamily="34" charset="0"/>
                  <a:ea typeface="Open Sans" pitchFamily="34" charset="0"/>
                  <a:cs typeface="Open Sans" pitchFamily="34" charset="0"/>
                </a:rPr>
                <a:t>Nullam eu tempor purus. Nunc a leo magna, sit amet consequat risus. Nunc a leo magna.</a:t>
              </a:r>
            </a:p>
          </p:txBody>
        </p:sp>
      </p:grpSp>
    </p:spTree>
    <p:extLst>
      <p:ext uri="{BB962C8B-B14F-4D97-AF65-F5344CB8AC3E}">
        <p14:creationId xmlns:p14="http://schemas.microsoft.com/office/powerpoint/2010/main" val="275211571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6"/>
          <p:cNvSpPr>
            <a:spLocks noChangeArrowheads="1"/>
          </p:cNvSpPr>
          <p:nvPr/>
        </p:nvSpPr>
        <p:spPr bwMode="auto">
          <a:xfrm rot="18900000">
            <a:off x="1130426" y="2203159"/>
            <a:ext cx="2554818" cy="2554818"/>
          </a:xfrm>
          <a:prstGeom prst="rect">
            <a:avLst/>
          </a:prstGeom>
          <a:noFill/>
          <a:ln w="6350">
            <a:solidFill>
              <a:srgbClr val="AA0C1C"/>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7"/>
          <p:cNvSpPr>
            <a:spLocks noChangeArrowheads="1"/>
          </p:cNvSpPr>
          <p:nvPr/>
        </p:nvSpPr>
        <p:spPr bwMode="auto">
          <a:xfrm rot="18900000">
            <a:off x="4884446" y="2203159"/>
            <a:ext cx="2554818" cy="2554818"/>
          </a:xfrm>
          <a:prstGeom prst="rect">
            <a:avLst/>
          </a:prstGeom>
          <a:noFill/>
          <a:ln w="6350">
            <a:solidFill>
              <a:srgbClr val="AA0C1C"/>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8"/>
          <p:cNvSpPr>
            <a:spLocks noChangeArrowheads="1"/>
          </p:cNvSpPr>
          <p:nvPr/>
        </p:nvSpPr>
        <p:spPr bwMode="auto">
          <a:xfrm rot="18900000">
            <a:off x="8603927" y="2203159"/>
            <a:ext cx="2554818" cy="2554818"/>
          </a:xfrm>
          <a:prstGeom prst="rect">
            <a:avLst/>
          </a:prstGeom>
          <a:noFill/>
          <a:ln w="6350">
            <a:solidFill>
              <a:srgbClr val="AA0C1C"/>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922373" y="2374368"/>
            <a:ext cx="10523366" cy="3842953"/>
            <a:chOff x="2401606" y="2502236"/>
            <a:chExt cx="8193823" cy="2992241"/>
          </a:xfrm>
        </p:grpSpPr>
        <p:sp>
          <p:nvSpPr>
            <p:cNvPr id="23" name="TextBox 16"/>
            <p:cNvSpPr txBox="1"/>
            <p:nvPr/>
          </p:nvSpPr>
          <p:spPr>
            <a:xfrm>
              <a:off x="2401606"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4" name="TextBox 17"/>
            <p:cNvSpPr txBox="1"/>
            <p:nvPr/>
          </p:nvSpPr>
          <p:spPr>
            <a:xfrm>
              <a:off x="5291228"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6" name="TextBox 18"/>
            <p:cNvSpPr txBox="1"/>
            <p:nvPr/>
          </p:nvSpPr>
          <p:spPr>
            <a:xfrm>
              <a:off x="8180849"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nvGrpSpPr>
            <p:cNvPr id="27" name="组合 26"/>
            <p:cNvGrpSpPr/>
            <p:nvPr/>
          </p:nvGrpSpPr>
          <p:grpSpPr>
            <a:xfrm>
              <a:off x="2689986" y="2502236"/>
              <a:ext cx="7541747" cy="1722644"/>
              <a:chOff x="1588450" y="1682850"/>
              <a:chExt cx="6017336" cy="1374447"/>
            </a:xfrm>
          </p:grpSpPr>
          <p:sp>
            <p:nvSpPr>
              <p:cNvPr id="28" name="Rectangle 6"/>
              <p:cNvSpPr>
                <a:spLocks noChangeArrowheads="1"/>
              </p:cNvSpPr>
              <p:nvPr/>
            </p:nvSpPr>
            <p:spPr bwMode="auto">
              <a:xfrm rot="18900000">
                <a:off x="1588450" y="1682850"/>
                <a:ext cx="1374448" cy="1374447"/>
              </a:xfrm>
              <a:prstGeom prst="rect">
                <a:avLst/>
              </a:prstGeom>
              <a:blipFill dpi="0" rotWithShape="0">
                <a:blip r:embed="rId3"/>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7"/>
              <p:cNvSpPr>
                <a:spLocks noChangeArrowheads="1"/>
              </p:cNvSpPr>
              <p:nvPr/>
            </p:nvSpPr>
            <p:spPr bwMode="auto">
              <a:xfrm rot="18900000">
                <a:off x="3920623" y="1682850"/>
                <a:ext cx="1374447" cy="1374447"/>
              </a:xfrm>
              <a:prstGeom prst="rect">
                <a:avLst/>
              </a:prstGeom>
              <a:blipFill dpi="0" rotWithShape="0">
                <a:blip r:embed="rId4"/>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8"/>
              <p:cNvSpPr>
                <a:spLocks noChangeArrowheads="1"/>
              </p:cNvSpPr>
              <p:nvPr/>
            </p:nvSpPr>
            <p:spPr bwMode="auto">
              <a:xfrm rot="18900000">
                <a:off x="6231339" y="1682850"/>
                <a:ext cx="1374447" cy="1374447"/>
              </a:xfrm>
              <a:prstGeom prst="rect">
                <a:avLst/>
              </a:prstGeom>
              <a:blipFill dpi="0" rotWithShape="0">
                <a:blip r:embed="rId5"/>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418046032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000"/>
                                        <p:tgtEl>
                                          <p:spTgt spid="32"/>
                                        </p:tgtEl>
                                      </p:cBhvr>
                                    </p:animEffect>
                                    <p:anim calcmode="lin" valueType="num">
                                      <p:cBhvr>
                                        <p:cTn id="18" dur="2000" fill="hold"/>
                                        <p:tgtEl>
                                          <p:spTgt spid="32"/>
                                        </p:tgtEl>
                                        <p:attrNameLst>
                                          <p:attrName>ppt_w</p:attrName>
                                        </p:attrNameLst>
                                      </p:cBhvr>
                                      <p:tavLst>
                                        <p:tav tm="0" fmla="#ppt_w*sin(2.5*pi*$)">
                                          <p:val>
                                            <p:fltVal val="0"/>
                                          </p:val>
                                        </p:tav>
                                        <p:tav tm="100000">
                                          <p:val>
                                            <p:fltVal val="1"/>
                                          </p:val>
                                        </p:tav>
                                      </p:tavLst>
                                    </p:anim>
                                    <p:anim calcmode="lin" valueType="num">
                                      <p:cBhvr>
                                        <p:cTn id="19" dur="2000" fill="hold"/>
                                        <p:tgtEl>
                                          <p:spTgt spid="32"/>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0"/>
                                        <p:tgtEl>
                                          <p:spTgt spid="33"/>
                                        </p:tgtEl>
                                      </p:cBhvr>
                                    </p:animEffect>
                                    <p:anim calcmode="lin" valueType="num">
                                      <p:cBhvr>
                                        <p:cTn id="23" dur="2000" fill="hold"/>
                                        <p:tgtEl>
                                          <p:spTgt spid="33"/>
                                        </p:tgtEl>
                                        <p:attrNameLst>
                                          <p:attrName>ppt_w</p:attrName>
                                        </p:attrNameLst>
                                      </p:cBhvr>
                                      <p:tavLst>
                                        <p:tav tm="0" fmla="#ppt_w*sin(2.5*pi*$)">
                                          <p:val>
                                            <p:fltVal val="0"/>
                                          </p:val>
                                        </p:tav>
                                        <p:tav tm="100000">
                                          <p:val>
                                            <p:fltVal val="1"/>
                                          </p:val>
                                        </p:tav>
                                      </p:tavLst>
                                    </p:anim>
                                    <p:anim calcmode="lin" valueType="num">
                                      <p:cBhvr>
                                        <p:cTn id="24" dur="2000" fill="hold"/>
                                        <p:tgtEl>
                                          <p:spTgt spid="33"/>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401915" y="2384626"/>
            <a:ext cx="11464200" cy="3580724"/>
            <a:chOff x="387401" y="1281562"/>
            <a:chExt cx="7300095" cy="2280109"/>
          </a:xfrm>
        </p:grpSpPr>
        <p:sp>
          <p:nvSpPr>
            <p:cNvPr id="23" name="Notched Right Arrow 3"/>
            <p:cNvSpPr/>
            <p:nvPr/>
          </p:nvSpPr>
          <p:spPr>
            <a:xfrm>
              <a:off x="412801" y="2164264"/>
              <a:ext cx="7193266" cy="127760"/>
            </a:xfrm>
            <a:prstGeom prst="notchedRightArrow">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4" name="Teardrop 5"/>
            <p:cNvSpPr/>
            <p:nvPr/>
          </p:nvSpPr>
          <p:spPr>
            <a:xfrm rot="2700000" flipV="1">
              <a:off x="387401" y="1281562"/>
              <a:ext cx="674282" cy="674282"/>
            </a:xfrm>
            <a:prstGeom prst="teardrop">
              <a:avLst>
                <a:gd name="adj" fmla="val 103995"/>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6" name="TextBox 6"/>
            <p:cNvSpPr txBox="1"/>
            <p:nvPr/>
          </p:nvSpPr>
          <p:spPr>
            <a:xfrm>
              <a:off x="445875"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p>
            <a:p>
              <a:pPr lvl="0" algn="ctr">
                <a:lnSpc>
                  <a:spcPts val="2000"/>
                </a:lnSpc>
              </a:pPr>
              <a:r>
                <a:rPr lang="en-US" altLang="ko-KR" sz="3600" dirty="0">
                  <a:solidFill>
                    <a:schemeClr val="bg1"/>
                  </a:solidFill>
                  <a:latin typeface="微软雅黑" panose="020B0503020204020204" pitchFamily="34" charset="-122"/>
                  <a:cs typeface="Roboto condensed"/>
                </a:rPr>
                <a:t>01</a:t>
              </a:r>
              <a:endParaRPr lang="ko-KR" altLang="en-US" sz="3600" dirty="0">
                <a:solidFill>
                  <a:schemeClr val="bg1"/>
                </a:solidFill>
                <a:latin typeface="微软雅黑" panose="020B0503020204020204" pitchFamily="34" charset="-122"/>
                <a:cs typeface="Roboto condensed"/>
              </a:endParaRPr>
            </a:p>
          </p:txBody>
        </p:sp>
        <p:sp>
          <p:nvSpPr>
            <p:cNvPr id="27" name="Oval 7"/>
            <p:cNvSpPr/>
            <p:nvPr/>
          </p:nvSpPr>
          <p:spPr>
            <a:xfrm>
              <a:off x="673742" y="2176963"/>
              <a:ext cx="101600" cy="101600"/>
            </a:xfrm>
            <a:prstGeom prst="ellipse">
              <a:avLst/>
            </a:prstGeom>
            <a:solidFill>
              <a:srgbClr val="AA0C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8" name="Teardrop 9"/>
            <p:cNvSpPr/>
            <p:nvPr/>
          </p:nvSpPr>
          <p:spPr>
            <a:xfrm rot="2700000" flipV="1">
              <a:off x="1851076" y="1281562"/>
              <a:ext cx="674282" cy="674282"/>
            </a:xfrm>
            <a:prstGeom prst="teardrop">
              <a:avLst>
                <a:gd name="adj" fmla="val 103995"/>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9" name="TextBox 10"/>
            <p:cNvSpPr txBox="1"/>
            <p:nvPr/>
          </p:nvSpPr>
          <p:spPr>
            <a:xfrm>
              <a:off x="1909550"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p>
            <a:p>
              <a:pPr lvl="0" algn="ctr">
                <a:lnSpc>
                  <a:spcPts val="2000"/>
                </a:lnSpc>
              </a:pPr>
              <a:r>
                <a:rPr lang="en-US" altLang="ko-KR" sz="3600" dirty="0">
                  <a:solidFill>
                    <a:schemeClr val="bg1"/>
                  </a:solidFill>
                  <a:latin typeface="微软雅黑" panose="020B0503020204020204" pitchFamily="34" charset="-122"/>
                  <a:cs typeface="Roboto condensed"/>
                </a:rPr>
                <a:t>02</a:t>
              </a:r>
              <a:endParaRPr lang="ko-KR" altLang="en-US" sz="3600" dirty="0">
                <a:solidFill>
                  <a:schemeClr val="bg1"/>
                </a:solidFill>
                <a:latin typeface="微软雅黑" panose="020B0503020204020204" pitchFamily="34" charset="-122"/>
                <a:cs typeface="Roboto condensed"/>
              </a:endParaRPr>
            </a:p>
          </p:txBody>
        </p:sp>
        <p:sp>
          <p:nvSpPr>
            <p:cNvPr id="30" name="Oval 11"/>
            <p:cNvSpPr/>
            <p:nvPr/>
          </p:nvSpPr>
          <p:spPr>
            <a:xfrm>
              <a:off x="2140592" y="2176963"/>
              <a:ext cx="101600" cy="101600"/>
            </a:xfrm>
            <a:prstGeom prst="ellipse">
              <a:avLst/>
            </a:prstGeom>
            <a:solidFill>
              <a:srgbClr val="64071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1" name="Teardrop 13"/>
            <p:cNvSpPr/>
            <p:nvPr/>
          </p:nvSpPr>
          <p:spPr>
            <a:xfrm rot="2700000" flipV="1">
              <a:off x="3314751" y="1281562"/>
              <a:ext cx="674282" cy="674282"/>
            </a:xfrm>
            <a:prstGeom prst="teardrop">
              <a:avLst>
                <a:gd name="adj" fmla="val 103995"/>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2" name="TextBox 14"/>
            <p:cNvSpPr txBox="1"/>
            <p:nvPr/>
          </p:nvSpPr>
          <p:spPr>
            <a:xfrm>
              <a:off x="337322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03</a:t>
              </a:r>
              <a:endParaRPr lang="ko-KR" altLang="en-US" sz="3600" dirty="0">
                <a:solidFill>
                  <a:schemeClr val="bg1"/>
                </a:solidFill>
                <a:latin typeface="微软雅黑" panose="020B0503020204020204" pitchFamily="34" charset="-122"/>
                <a:cs typeface="Roboto condensed"/>
              </a:endParaRPr>
            </a:p>
          </p:txBody>
        </p:sp>
        <p:sp>
          <p:nvSpPr>
            <p:cNvPr id="33" name="Oval 15"/>
            <p:cNvSpPr/>
            <p:nvPr/>
          </p:nvSpPr>
          <p:spPr>
            <a:xfrm>
              <a:off x="3601092" y="2176963"/>
              <a:ext cx="101600" cy="101600"/>
            </a:xfrm>
            <a:prstGeom prst="ellipse">
              <a:avLst/>
            </a:prstGeom>
            <a:solidFill>
              <a:srgbClr val="AA0C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4" name="Teardrop 17"/>
            <p:cNvSpPr/>
            <p:nvPr/>
          </p:nvSpPr>
          <p:spPr>
            <a:xfrm rot="2700000" flipV="1">
              <a:off x="4778426" y="1281562"/>
              <a:ext cx="674282" cy="674282"/>
            </a:xfrm>
            <a:prstGeom prst="teardrop">
              <a:avLst>
                <a:gd name="adj" fmla="val 103995"/>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5" name="TextBox 18"/>
            <p:cNvSpPr txBox="1"/>
            <p:nvPr/>
          </p:nvSpPr>
          <p:spPr>
            <a:xfrm>
              <a:off x="4836900"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04</a:t>
              </a:r>
              <a:endParaRPr lang="ko-KR" altLang="en-US" sz="3600" dirty="0">
                <a:solidFill>
                  <a:schemeClr val="bg1"/>
                </a:solidFill>
                <a:latin typeface="微软雅黑" panose="020B0503020204020204" pitchFamily="34" charset="-122"/>
                <a:cs typeface="Roboto condensed"/>
              </a:endParaRPr>
            </a:p>
          </p:txBody>
        </p:sp>
        <p:sp>
          <p:nvSpPr>
            <p:cNvPr id="36" name="Oval 19"/>
            <p:cNvSpPr/>
            <p:nvPr/>
          </p:nvSpPr>
          <p:spPr>
            <a:xfrm>
              <a:off x="5067942" y="2176963"/>
              <a:ext cx="101600" cy="101600"/>
            </a:xfrm>
            <a:prstGeom prst="ellipse">
              <a:avLst/>
            </a:prstGeom>
            <a:solidFill>
              <a:srgbClr val="64071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7" name="Teardrop 21"/>
            <p:cNvSpPr/>
            <p:nvPr/>
          </p:nvSpPr>
          <p:spPr>
            <a:xfrm rot="2700000" flipV="1">
              <a:off x="6242101" y="1281562"/>
              <a:ext cx="674282" cy="674282"/>
            </a:xfrm>
            <a:prstGeom prst="teardrop">
              <a:avLst>
                <a:gd name="adj" fmla="val 103995"/>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8" name="TextBox 22"/>
            <p:cNvSpPr txBox="1"/>
            <p:nvPr/>
          </p:nvSpPr>
          <p:spPr>
            <a:xfrm>
              <a:off x="630057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05</a:t>
              </a:r>
              <a:endParaRPr lang="ko-KR" altLang="en-US" sz="3600" dirty="0">
                <a:solidFill>
                  <a:schemeClr val="bg1"/>
                </a:solidFill>
                <a:latin typeface="微软雅黑" panose="020B0503020204020204" pitchFamily="34" charset="-122"/>
                <a:cs typeface="Roboto condensed"/>
              </a:endParaRPr>
            </a:p>
          </p:txBody>
        </p:sp>
        <p:sp>
          <p:nvSpPr>
            <p:cNvPr id="39" name="Oval 23"/>
            <p:cNvSpPr/>
            <p:nvPr/>
          </p:nvSpPr>
          <p:spPr>
            <a:xfrm>
              <a:off x="6528442" y="2176963"/>
              <a:ext cx="101600" cy="101600"/>
            </a:xfrm>
            <a:prstGeom prst="ellipse">
              <a:avLst/>
            </a:prstGeom>
            <a:solidFill>
              <a:srgbClr val="AA0C1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grpSp>
          <p:nvGrpSpPr>
            <p:cNvPr id="40" name="Group 24"/>
            <p:cNvGrpSpPr/>
            <p:nvPr/>
          </p:nvGrpSpPr>
          <p:grpSpPr>
            <a:xfrm>
              <a:off x="569867" y="2404330"/>
              <a:ext cx="1262929" cy="1157341"/>
              <a:chOff x="667471" y="2995559"/>
              <a:chExt cx="1262929" cy="1157341"/>
            </a:xfrm>
          </p:grpSpPr>
          <p:sp>
            <p:nvSpPr>
              <p:cNvPr id="53" name="TextBox 25"/>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4" name="텍스트 개체 틀 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1" name="Group 27"/>
            <p:cNvGrpSpPr/>
            <p:nvPr/>
          </p:nvGrpSpPr>
          <p:grpSpPr>
            <a:xfrm>
              <a:off x="2033542" y="2404330"/>
              <a:ext cx="1262929" cy="1157341"/>
              <a:chOff x="667471" y="2995559"/>
              <a:chExt cx="1262929" cy="1157341"/>
            </a:xfrm>
          </p:grpSpPr>
          <p:sp>
            <p:nvSpPr>
              <p:cNvPr id="51" name="TextBox 28"/>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2" name="텍스트 개체 틀 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2" name="Group 30"/>
            <p:cNvGrpSpPr/>
            <p:nvPr/>
          </p:nvGrpSpPr>
          <p:grpSpPr>
            <a:xfrm>
              <a:off x="3497217" y="2404330"/>
              <a:ext cx="1262929" cy="1157341"/>
              <a:chOff x="667471" y="2995559"/>
              <a:chExt cx="1262929" cy="1157341"/>
            </a:xfrm>
          </p:grpSpPr>
          <p:sp>
            <p:nvSpPr>
              <p:cNvPr id="49" name="TextBox 31"/>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0" name="텍스트 개체 틀 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3" name="Group 33"/>
            <p:cNvGrpSpPr/>
            <p:nvPr/>
          </p:nvGrpSpPr>
          <p:grpSpPr>
            <a:xfrm>
              <a:off x="4960892" y="2404330"/>
              <a:ext cx="1262929" cy="1157341"/>
              <a:chOff x="667471" y="2995559"/>
              <a:chExt cx="1262929" cy="1157341"/>
            </a:xfrm>
          </p:grpSpPr>
          <p:sp>
            <p:nvSpPr>
              <p:cNvPr id="47" name="TextBox 34"/>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8" name="텍스트 개체 틀 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4" name="Group 36"/>
            <p:cNvGrpSpPr/>
            <p:nvPr/>
          </p:nvGrpSpPr>
          <p:grpSpPr>
            <a:xfrm>
              <a:off x="6424567" y="2404330"/>
              <a:ext cx="1262929" cy="1157341"/>
              <a:chOff x="667471" y="2995559"/>
              <a:chExt cx="1262929" cy="1157341"/>
            </a:xfrm>
          </p:grpSpPr>
          <p:sp>
            <p:nvSpPr>
              <p:cNvPr id="45" name="TextBox 37"/>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6" name="텍스트 개체 틀 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pic>
        <p:nvPicPr>
          <p:cNvPr id="4" name="图片 3">
            <a:extLst>
              <a:ext uri="{FF2B5EF4-FFF2-40B4-BE49-F238E27FC236}">
                <a16:creationId xmlns:a16="http://schemas.microsoft.com/office/drawing/2014/main" id="{F3183D08-313B-71B6-71E4-6AA287AAF1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598" y="737261"/>
            <a:ext cx="2871680" cy="1534990"/>
          </a:xfrm>
          <a:prstGeom prst="rect">
            <a:avLst/>
          </a:prstGeom>
        </p:spPr>
      </p:pic>
    </p:spTree>
    <p:extLst>
      <p:ext uri="{BB962C8B-B14F-4D97-AF65-F5344CB8AC3E}">
        <p14:creationId xmlns:p14="http://schemas.microsoft.com/office/powerpoint/2010/main" val="28651395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43" name="矩形 42"/>
          <p:cNvSpPr/>
          <p:nvPr/>
        </p:nvSpPr>
        <p:spPr>
          <a:xfrm>
            <a:off x="5128230" y="1872343"/>
            <a:ext cx="6346209" cy="2479450"/>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380109" y="4480607"/>
            <a:ext cx="4094329" cy="1910687"/>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128230" y="4480607"/>
            <a:ext cx="2129051" cy="191068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7"/>
          <p:cNvSpPr>
            <a:spLocks noChangeArrowheads="1"/>
          </p:cNvSpPr>
          <p:nvPr/>
        </p:nvSpPr>
        <p:spPr bwMode="auto">
          <a:xfrm>
            <a:off x="7502943" y="5128023"/>
            <a:ext cx="3848669" cy="110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20000"/>
              </a:lnSpc>
              <a:spcBef>
                <a:spcPct val="0"/>
              </a:spcBef>
            </a:pPr>
            <a:r>
              <a:rPr lang="zh-CN" altLang="en-US" sz="1400" dirty="0">
                <a:solidFill>
                  <a:schemeClr val="bg1">
                    <a:lumMod val="95000"/>
                  </a:schemeClr>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右键点击图片选择设置图片格式可直接替换图片，在此录入上述图表的综合描述说明。您可以点击文字框输入您的描述说明，或者通过复制粘贴。</a:t>
            </a:r>
            <a:endParaRPr lang="en-US" altLang="zh-CN" sz="14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47" name="矩形 3"/>
          <p:cNvSpPr>
            <a:spLocks noChangeArrowheads="1"/>
          </p:cNvSpPr>
          <p:nvPr/>
        </p:nvSpPr>
        <p:spPr bwMode="auto">
          <a:xfrm>
            <a:off x="7502943" y="4679281"/>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200" b="1" dirty="0">
                <a:solidFill>
                  <a:schemeClr val="bg1">
                    <a:lumMod val="95000"/>
                  </a:schemeClr>
                </a:solidFill>
                <a:latin typeface="Arial" panose="020B0604020202020204" pitchFamily="34" charset="0"/>
                <a:ea typeface="微软雅黑" pitchFamily="34" charset="-122"/>
                <a:cs typeface="Arial" panose="020B0604020202020204" pitchFamily="34" charset="0"/>
              </a:rPr>
              <a:t>点击添加标题</a:t>
            </a:r>
          </a:p>
        </p:txBody>
      </p:sp>
      <p:sp>
        <p:nvSpPr>
          <p:cNvPr id="48" name="TextBox 9"/>
          <p:cNvSpPr txBox="1"/>
          <p:nvPr/>
        </p:nvSpPr>
        <p:spPr>
          <a:xfrm>
            <a:off x="720987" y="1875485"/>
            <a:ext cx="4151015" cy="4525318"/>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pic>
        <p:nvPicPr>
          <p:cNvPr id="22" name="图片 21">
            <a:extLst>
              <a:ext uri="{FF2B5EF4-FFF2-40B4-BE49-F238E27FC236}">
                <a16:creationId xmlns:a16="http://schemas.microsoft.com/office/drawing/2014/main" id="{1F1A48D2-39D4-313C-41A2-82A964929A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2628" y="5078712"/>
            <a:ext cx="2587804" cy="1383251"/>
          </a:xfrm>
          <a:prstGeom prst="rect">
            <a:avLst/>
          </a:prstGeom>
        </p:spPr>
      </p:pic>
    </p:spTree>
    <p:extLst>
      <p:ext uri="{BB962C8B-B14F-4D97-AF65-F5344CB8AC3E}">
        <p14:creationId xmlns:p14="http://schemas.microsoft.com/office/powerpoint/2010/main" val="4038213127"/>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1" fill="hold" grpId="0" nodeType="afterEffect" p14:presetBounceEnd="46000">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14:bounceEnd="46000">
                                          <p:cBhvr additive="base">
                                            <p:cTn id="13" dur="500" fill="hold"/>
                                            <p:tgtEl>
                                              <p:spTgt spid="43"/>
                                            </p:tgtEl>
                                            <p:attrNameLst>
                                              <p:attrName>ppt_x</p:attrName>
                                            </p:attrNameLst>
                                          </p:cBhvr>
                                          <p:tavLst>
                                            <p:tav tm="0">
                                              <p:val>
                                                <p:strVal val="#ppt_x"/>
                                              </p:val>
                                            </p:tav>
                                            <p:tav tm="100000">
                                              <p:val>
                                                <p:strVal val="#ppt_x"/>
                                              </p:val>
                                            </p:tav>
                                          </p:tavLst>
                                        </p:anim>
                                        <p:anim calcmode="lin" valueType="num" p14:bounceEnd="46000">
                                          <p:cBhvr additive="base">
                                            <p:cTn id="14" dur="500" fill="hold"/>
                                            <p:tgtEl>
                                              <p:spTgt spid="43"/>
                                            </p:tgtEl>
                                            <p:attrNameLst>
                                              <p:attrName>ppt_y</p:attrName>
                                            </p:attrNameLst>
                                          </p:cBhvr>
                                          <p:tavLst>
                                            <p:tav tm="0">
                                              <p:val>
                                                <p:strVal val="0-#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childTnLst>
                              </p:cTn>
                            </p:par>
                            <p:par>
                              <p:cTn id="27" fill="hold">
                                <p:stCondLst>
                                  <p:cond delay="2250"/>
                                </p:stCondLst>
                                <p:childTnLst>
                                  <p:par>
                                    <p:cTn id="28" presetID="14" presetClass="entr" presetSubtype="1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750"/>
                                            <p:tgtEl>
                                              <p:spTgt spid="4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48"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1"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childTnLst>
                              </p:cTn>
                            </p:par>
                            <p:par>
                              <p:cTn id="27" fill="hold">
                                <p:stCondLst>
                                  <p:cond delay="2250"/>
                                </p:stCondLst>
                                <p:childTnLst>
                                  <p:par>
                                    <p:cTn id="28" presetID="14" presetClass="entr" presetSubtype="1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750"/>
                                            <p:tgtEl>
                                              <p:spTgt spid="4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4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86A0684-7156-918E-B519-1664888664C1}"/>
              </a:ext>
            </a:extLst>
          </p:cNvPr>
          <p:cNvGrpSpPr/>
          <p:nvPr/>
        </p:nvGrpSpPr>
        <p:grpSpPr>
          <a:xfrm>
            <a:off x="-19050" y="-785567"/>
            <a:ext cx="12209464" cy="7671303"/>
            <a:chOff x="-19050" y="-785567"/>
            <a:chExt cx="12209464" cy="7671303"/>
          </a:xfrm>
        </p:grpSpPr>
        <p:pic>
          <p:nvPicPr>
            <p:cNvPr id="37" name="Picture 36" descr="118-苏州大学-img5.jpg"/>
            <p:cNvPicPr>
              <a:picLocks noChangeAspect="1"/>
            </p:cNvPicPr>
            <p:nvPr/>
          </p:nvPicPr>
          <p:blipFill>
            <a:blip r:embed="rId6"/>
            <a:stretch>
              <a:fillRect/>
            </a:stretch>
          </p:blipFill>
          <p:spPr>
            <a:xfrm>
              <a:off x="-1" y="-759420"/>
              <a:ext cx="12190413" cy="7619008"/>
            </a:xfrm>
            <a:prstGeom prst="rect">
              <a:avLst/>
            </a:prstGeom>
          </p:spPr>
        </p:pic>
        <p:sp>
          <p:nvSpPr>
            <p:cNvPr id="7" name="矩形 6">
              <a:extLst>
                <a:ext uri="{FF2B5EF4-FFF2-40B4-BE49-F238E27FC236}">
                  <a16:creationId xmlns:a16="http://schemas.microsoft.com/office/drawing/2014/main" id="{2716EFD9-88B0-F2BA-4B3C-4BA725E25D17}"/>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ED47FC8-3FFF-6B71-A57F-CA92ED339AB9}"/>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050" y="0"/>
            <a:ext cx="5372100"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3"/>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p>
        </p:txBody>
      </p:sp>
      <p:sp>
        <p:nvSpPr>
          <p:cNvPr id="20" name="文本框 15"/>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4800" b="1" dirty="0">
                <a:solidFill>
                  <a:schemeClr val="bg1"/>
                </a:solidFill>
                <a:latin typeface="Arial" panose="020B0604020202020204" pitchFamily="34" charset="0"/>
                <a:ea typeface="微软雅黑" panose="020B0503020204020204" pitchFamily="34" charset="-122"/>
              </a:rPr>
              <a:t>谢谢您的观看</a:t>
            </a:r>
          </a:p>
        </p:txBody>
      </p:sp>
      <p:sp>
        <p:nvSpPr>
          <p:cNvPr id="22"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4" name="组合 23"/>
          <p:cNvGrpSpPr/>
          <p:nvPr/>
        </p:nvGrpSpPr>
        <p:grpSpPr>
          <a:xfrm>
            <a:off x="9639878" y="473053"/>
            <a:ext cx="2459463" cy="1301793"/>
            <a:chOff x="4428098" y="592147"/>
            <a:chExt cx="3450476" cy="1826336"/>
          </a:xfrm>
        </p:grpSpPr>
        <p:sp>
          <p:nvSpPr>
            <p:cNvPr id="31"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38" name="Picture 37" descr="118-苏州大学-logo.png"/>
          <p:cNvPicPr>
            <a:picLocks noChangeAspect="1"/>
          </p:cNvPicPr>
          <p:nvPr/>
        </p:nvPicPr>
        <p:blipFill>
          <a:blip r:embed="rId7"/>
          <a:stretch>
            <a:fillRect/>
          </a:stretch>
        </p:blipFill>
        <p:spPr>
          <a:xfrm>
            <a:off x="2641600" y="1131045"/>
            <a:ext cx="1651000" cy="1651000"/>
          </a:xfrm>
          <a:prstGeom prst="rect">
            <a:avLst/>
          </a:prstGeom>
        </p:spPr>
      </p:pic>
    </p:spTree>
    <p:extLst>
      <p:ext uri="{BB962C8B-B14F-4D97-AF65-F5344CB8AC3E}">
        <p14:creationId xmlns:p14="http://schemas.microsoft.com/office/powerpoint/2010/main" val="449267595"/>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4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31BAF000-78B4-4E23-401C-8E9EB9D87F9D}"/>
              </a:ext>
            </a:extLst>
          </p:cNvPr>
          <p:cNvGrpSpPr/>
          <p:nvPr/>
        </p:nvGrpSpPr>
        <p:grpSpPr>
          <a:xfrm>
            <a:off x="-19050" y="-785567"/>
            <a:ext cx="12209464" cy="7671303"/>
            <a:chOff x="-19050" y="-785567"/>
            <a:chExt cx="12209464" cy="7671303"/>
          </a:xfrm>
        </p:grpSpPr>
        <p:pic>
          <p:nvPicPr>
            <p:cNvPr id="39" name="Picture 38" descr="118-苏州大学-img6.jpg"/>
            <p:cNvPicPr>
              <a:picLocks noChangeAspect="1"/>
            </p:cNvPicPr>
            <p:nvPr/>
          </p:nvPicPr>
          <p:blipFill>
            <a:blip r:embed="rId5"/>
            <a:stretch>
              <a:fillRect/>
            </a:stretch>
          </p:blipFill>
          <p:spPr>
            <a:xfrm>
              <a:off x="-1" y="-759420"/>
              <a:ext cx="12190413" cy="7619008"/>
            </a:xfrm>
            <a:prstGeom prst="rect">
              <a:avLst/>
            </a:prstGeom>
          </p:spPr>
        </p:pic>
        <p:sp>
          <p:nvSpPr>
            <p:cNvPr id="36" name="矩形 35">
              <a:extLst>
                <a:ext uri="{FF2B5EF4-FFF2-40B4-BE49-F238E27FC236}">
                  <a16:creationId xmlns:a16="http://schemas.microsoft.com/office/drawing/2014/main" id="{119FE21E-1F9A-DCD7-EAED-5959F80C7ACE}"/>
                </a:ext>
              </a:extLst>
            </p:cNvPr>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3186743-1CBD-563B-9256-98F942100744}"/>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1F8C407-847B-C58C-80F6-BA74B71E3E1D}"/>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ONE</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51631942"/>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par>
                              <p:cTn id="13" fill="hold">
                                <p:stCondLst>
                                  <p:cond delay="1500"/>
                                </p:stCondLst>
                                <p:childTnLst>
                                  <p:par>
                                    <p:cTn id="14" presetID="2" presetClass="entr" presetSubtype="1" accel="4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250" fill="hold"/>
                                            <p:tgtEl>
                                              <p:spTgt spid="24"/>
                                            </p:tgtEl>
                                            <p:attrNameLst>
                                              <p:attrName>ppt_x</p:attrName>
                                            </p:attrNameLst>
                                          </p:cBhvr>
                                          <p:tavLst>
                                            <p:tav tm="0">
                                              <p:val>
                                                <p:strVal val="#ppt_x"/>
                                              </p:val>
                                            </p:tav>
                                            <p:tav tm="100000">
                                              <p:val>
                                                <p:strVal val="#ppt_x"/>
                                              </p:val>
                                            </p:tav>
                                          </p:tavLst>
                                        </p:anim>
                                        <p:anim calcmode="lin" valueType="num">
                                          <p:cBhvr additive="base">
                                            <p:cTn id="17" dur="1250" fill="hold"/>
                                            <p:tgtEl>
                                              <p:spTgt spid="24"/>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750"/>
                                            <p:tgtEl>
                                              <p:spTgt spid="25"/>
                                            </p:tgtEl>
                                          </p:cBhvr>
                                        </p:animEffect>
                                        <p:anim calcmode="lin" valueType="num">
                                          <p:cBhvr>
                                            <p:cTn id="21" dur="750" fill="hold"/>
                                            <p:tgtEl>
                                              <p:spTgt spid="25"/>
                                            </p:tgtEl>
                                            <p:attrNameLst>
                                              <p:attrName>ppt_x</p:attrName>
                                            </p:attrNameLst>
                                          </p:cBhvr>
                                          <p:tavLst>
                                            <p:tav tm="0">
                                              <p:val>
                                                <p:strVal val="#ppt_x"/>
                                              </p:val>
                                            </p:tav>
                                            <p:tav tm="100000">
                                              <p:val>
                                                <p:strVal val="#ppt_x"/>
                                              </p:val>
                                            </p:tav>
                                          </p:tavLst>
                                        </p:anim>
                                        <p:anim calcmode="lin" valueType="num">
                                          <p:cBhvr>
                                            <p:cTn id="22" dur="75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2750"/>
                                </p:stCondLst>
                                <p:childTnLst>
                                  <p:par>
                                    <p:cTn id="24" presetID="2" presetClass="entr" presetSubtype="6"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500" fill="hold"/>
                                            <p:tgtEl>
                                              <p:spTgt spid="26"/>
                                            </p:tgtEl>
                                            <p:attrNameLst>
                                              <p:attrName>ppt_x</p:attrName>
                                            </p:attrNameLst>
                                          </p:cBhvr>
                                          <p:tavLst>
                                            <p:tav tm="0">
                                              <p:val>
                                                <p:strVal val="1+#ppt_w/2"/>
                                              </p:val>
                                            </p:tav>
                                            <p:tav tm="100000">
                                              <p:val>
                                                <p:strVal val="#ppt_x"/>
                                              </p:val>
                                            </p:tav>
                                          </p:tavLst>
                                        </p:anim>
                                        <p:anim calcmode="lin" valueType="num">
                                          <p:cBhvr additive="base">
                                            <p:cTn id="27" dur="1500" fill="hold"/>
                                            <p:tgtEl>
                                              <p:spTgt spid="26"/>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425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5" grpId="0"/>
          <p:bldP spid="1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604155" y="1876768"/>
            <a:ext cx="3089961" cy="4615719"/>
            <a:chOff x="8512393" y="1876768"/>
            <a:chExt cx="3089961" cy="4615719"/>
          </a:xfrm>
        </p:grpSpPr>
        <p:grpSp>
          <p:nvGrpSpPr>
            <p:cNvPr id="23" name="组合 22"/>
            <p:cNvGrpSpPr/>
            <p:nvPr/>
          </p:nvGrpSpPr>
          <p:grpSpPr>
            <a:xfrm flipH="1">
              <a:off x="8512393" y="1876768"/>
              <a:ext cx="3089961" cy="4615719"/>
              <a:chOff x="812801" y="1410749"/>
              <a:chExt cx="3384328" cy="5055438"/>
            </a:xfrm>
          </p:grpSpPr>
          <p:sp>
            <p:nvSpPr>
              <p:cNvPr id="27" name="矩形 26"/>
              <p:cNvSpPr/>
              <p:nvPr/>
            </p:nvSpPr>
            <p:spPr>
              <a:xfrm>
                <a:off x="812801" y="4555655"/>
                <a:ext cx="3384328" cy="1910532"/>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812801" y="1410749"/>
                <a:ext cx="3384327" cy="498721"/>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Content Placeholder 2"/>
              <p:cNvSpPr txBox="1">
                <a:spLocks/>
              </p:cNvSpPr>
              <p:nvPr/>
            </p:nvSpPr>
            <p:spPr>
              <a:xfrm>
                <a:off x="812801" y="1963078"/>
                <a:ext cx="3384328" cy="129266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Content Placeholder 2"/>
              <p:cNvSpPr txBox="1">
                <a:spLocks/>
              </p:cNvSpPr>
              <p:nvPr/>
            </p:nvSpPr>
            <p:spPr>
              <a:xfrm>
                <a:off x="964933" y="4808651"/>
                <a:ext cx="3090028" cy="141580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添加相关标题，修改文字内容，也可以直接复制你的内容到此。</a:t>
                </a:r>
                <a:endParaRPr lang="en-US" altLang="zh-CN"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4" name="矩形 23"/>
            <p:cNvSpPr/>
            <p:nvPr/>
          </p:nvSpPr>
          <p:spPr>
            <a:xfrm flipH="1">
              <a:off x="8512393" y="4125595"/>
              <a:ext cx="3089960" cy="455343"/>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31" name="Picture 30" descr="118-苏州大学-img0.jpg"/>
          <p:cNvPicPr>
            <a:picLocks noChangeAspect="1"/>
          </p:cNvPicPr>
          <p:nvPr/>
        </p:nvPicPr>
        <p:blipFill>
          <a:blip r:embed="rId4"/>
          <a:stretch>
            <a:fillRect/>
          </a:stretch>
        </p:blipFill>
        <p:spPr>
          <a:xfrm>
            <a:off x="4055156" y="1876768"/>
            <a:ext cx="7392202" cy="4620126"/>
          </a:xfrm>
          <a:prstGeom prst="rect">
            <a:avLst/>
          </a:prstGeom>
        </p:spPr>
      </p:pic>
    </p:spTree>
    <p:extLst>
      <p:ext uri="{BB962C8B-B14F-4D97-AF65-F5344CB8AC3E}">
        <p14:creationId xmlns:p14="http://schemas.microsoft.com/office/powerpoint/2010/main" val="408214030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TextBox 9"/>
          <p:cNvSpPr txBox="1"/>
          <p:nvPr/>
        </p:nvSpPr>
        <p:spPr>
          <a:xfrm>
            <a:off x="1091234" y="1795006"/>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grpSp>
        <p:nvGrpSpPr>
          <p:cNvPr id="23" name="组合 22"/>
          <p:cNvGrpSpPr/>
          <p:nvPr/>
        </p:nvGrpSpPr>
        <p:grpSpPr>
          <a:xfrm>
            <a:off x="5479707" y="5049355"/>
            <a:ext cx="5162414" cy="1296232"/>
            <a:chOff x="847" y="5183868"/>
            <a:chExt cx="5374292" cy="1334296"/>
          </a:xfrm>
        </p:grpSpPr>
        <p:sp>
          <p:nvSpPr>
            <p:cNvPr id="24" name="矩形 16"/>
            <p:cNvSpPr>
              <a:spLocks noChangeArrowheads="1"/>
            </p:cNvSpPr>
            <p:nvPr/>
          </p:nvSpPr>
          <p:spPr bwMode="auto">
            <a:xfrm>
              <a:off x="847" y="5183868"/>
              <a:ext cx="5374292" cy="1334296"/>
            </a:xfrm>
            <a:prstGeom prst="rect">
              <a:avLst/>
            </a:prstGeom>
            <a:solidFill>
              <a:srgbClr val="AA0C1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26" name="文本框 28"/>
            <p:cNvSpPr txBox="1">
              <a:spLocks noChangeArrowheads="1"/>
            </p:cNvSpPr>
            <p:nvPr/>
          </p:nvSpPr>
          <p:spPr bwMode="auto">
            <a:xfrm>
              <a:off x="598820" y="5395718"/>
              <a:ext cx="1255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1800" dirty="0">
                  <a:solidFill>
                    <a:schemeClr val="bg1"/>
                  </a:solidFill>
                  <a:latin typeface="方正正黑简体" pitchFamily="2" charset="-122"/>
                  <a:ea typeface="方正正黑简体" pitchFamily="2" charset="-122"/>
                </a:rPr>
                <a:t>标题内容</a:t>
              </a:r>
            </a:p>
          </p:txBody>
        </p:sp>
        <p:sp>
          <p:nvSpPr>
            <p:cNvPr id="27" name="文本框 34"/>
            <p:cNvSpPr txBox="1">
              <a:spLocks noChangeArrowheads="1"/>
            </p:cNvSpPr>
            <p:nvPr/>
          </p:nvSpPr>
          <p:spPr bwMode="auto">
            <a:xfrm>
              <a:off x="594058" y="5819579"/>
              <a:ext cx="3326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algn="just" eaLnBrk="1" hangingPunct="1">
                <a:buFont typeface="Arial" pitchFamily="34" charset="0"/>
                <a:buNone/>
              </a:pPr>
              <a:r>
                <a:rPr lang="zh-CN" altLang="en-US" sz="1400" dirty="0">
                  <a:solidFill>
                    <a:schemeClr val="bg1"/>
                  </a:solidFill>
                  <a:latin typeface="方正正黑简体" pitchFamily="2" charset="-122"/>
                  <a:ea typeface="方正正黑简体" pitchFamily="2" charset="-122"/>
                </a:rPr>
                <a:t>内容描述内容描述内容描述内容描述内容描述内容描述内容</a:t>
              </a:r>
            </a:p>
          </p:txBody>
        </p:sp>
      </p:grpSp>
      <p:pic>
        <p:nvPicPr>
          <p:cNvPr id="31" name="Picture 30" descr="118-苏州大学-img5.jpg"/>
          <p:cNvPicPr>
            <a:picLocks noChangeAspect="1"/>
          </p:cNvPicPr>
          <p:nvPr/>
        </p:nvPicPr>
        <p:blipFill>
          <a:blip r:embed="rId4"/>
          <a:stretch>
            <a:fillRect/>
          </a:stretch>
        </p:blipFill>
        <p:spPr>
          <a:xfrm>
            <a:off x="5478032" y="1776081"/>
            <a:ext cx="5164089" cy="3227555"/>
          </a:xfrm>
          <a:prstGeom prst="rect">
            <a:avLst/>
          </a:prstGeom>
        </p:spPr>
      </p:pic>
    </p:spTree>
    <p:extLst>
      <p:ext uri="{BB962C8B-B14F-4D97-AF65-F5344CB8AC3E}">
        <p14:creationId xmlns:p14="http://schemas.microsoft.com/office/powerpoint/2010/main" val="233304921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345943" y="346811"/>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0" y="681651"/>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Freeform 12"/>
          <p:cNvSpPr>
            <a:spLocks/>
          </p:cNvSpPr>
          <p:nvPr/>
        </p:nvSpPr>
        <p:spPr bwMode="auto">
          <a:xfrm flipH="1">
            <a:off x="4661223" y="653459"/>
            <a:ext cx="1070035" cy="335806"/>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flipH="1">
            <a:off x="5093352" y="685139"/>
            <a:ext cx="188138" cy="202751"/>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flipH="1">
            <a:off x="5223320" y="396853"/>
            <a:ext cx="473285" cy="465693"/>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flipH="1">
            <a:off x="4612021" y="397625"/>
            <a:ext cx="955389" cy="243934"/>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flipH="1">
            <a:off x="5093352" y="400021"/>
            <a:ext cx="467405" cy="487869"/>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Freeform 5"/>
          <p:cNvSpPr>
            <a:spLocks/>
          </p:cNvSpPr>
          <p:nvPr/>
        </p:nvSpPr>
        <p:spPr bwMode="auto">
          <a:xfrm>
            <a:off x="3923638" y="2054324"/>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AA0C1C"/>
          </a:solidFill>
          <a:ln w="28575" cap="flat">
            <a:noFill/>
            <a:prstDash val="solid"/>
            <a:miter lim="800000"/>
            <a:headEnd/>
            <a:tailEnd/>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5" name="Freeform 56"/>
          <p:cNvSpPr>
            <a:spLocks noEditPoints="1"/>
          </p:cNvSpPr>
          <p:nvPr/>
        </p:nvSpPr>
        <p:spPr bwMode="auto">
          <a:xfrm>
            <a:off x="4508547" y="2506510"/>
            <a:ext cx="211901" cy="524248"/>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000">
              <a:solidFill>
                <a:schemeClr val="bg1">
                  <a:lumMod val="50000"/>
                </a:schemeClr>
              </a:solidFill>
            </a:endParaRPr>
          </a:p>
        </p:txBody>
      </p:sp>
      <p:sp>
        <p:nvSpPr>
          <p:cNvPr id="76" name="Freeform 57"/>
          <p:cNvSpPr>
            <a:spLocks/>
          </p:cNvSpPr>
          <p:nvPr/>
        </p:nvSpPr>
        <p:spPr bwMode="auto">
          <a:xfrm>
            <a:off x="4790103" y="2512241"/>
            <a:ext cx="124818" cy="518519"/>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9" name="Freeform 5"/>
          <p:cNvSpPr>
            <a:spLocks/>
          </p:cNvSpPr>
          <p:nvPr/>
        </p:nvSpPr>
        <p:spPr bwMode="auto">
          <a:xfrm>
            <a:off x="6533202" y="2032363"/>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640710"/>
          </a:solidFill>
          <a:ln w="28575" cap="flat">
            <a:noFill/>
            <a:prstDash val="solid"/>
            <a:miter lim="800000"/>
            <a:headEnd/>
            <a:tailEnd/>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1" name="Freeform 59"/>
          <p:cNvSpPr>
            <a:spLocks noEditPoints="1"/>
          </p:cNvSpPr>
          <p:nvPr/>
        </p:nvSpPr>
        <p:spPr bwMode="auto">
          <a:xfrm>
            <a:off x="7086191" y="2501359"/>
            <a:ext cx="212032" cy="524249"/>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72" name="Freeform 60"/>
          <p:cNvSpPr>
            <a:spLocks/>
          </p:cNvSpPr>
          <p:nvPr/>
        </p:nvSpPr>
        <p:spPr bwMode="auto">
          <a:xfrm>
            <a:off x="7338885" y="2501359"/>
            <a:ext cx="214936" cy="524249"/>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5" name="Freeform 5"/>
          <p:cNvSpPr>
            <a:spLocks/>
          </p:cNvSpPr>
          <p:nvPr/>
        </p:nvSpPr>
        <p:spPr bwMode="auto">
          <a:xfrm>
            <a:off x="6533202" y="4528487"/>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AA0C1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7" name="Freeform 62"/>
          <p:cNvSpPr>
            <a:spLocks noEditPoints="1"/>
          </p:cNvSpPr>
          <p:nvPr/>
        </p:nvSpPr>
        <p:spPr bwMode="auto">
          <a:xfrm>
            <a:off x="7103594" y="4958242"/>
            <a:ext cx="214936" cy="524249"/>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8" name="Freeform 63"/>
          <p:cNvSpPr>
            <a:spLocks/>
          </p:cNvSpPr>
          <p:nvPr/>
        </p:nvSpPr>
        <p:spPr bwMode="auto">
          <a:xfrm>
            <a:off x="7359193" y="4958242"/>
            <a:ext cx="206223" cy="524249"/>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1" name="Freeform 5"/>
          <p:cNvSpPr>
            <a:spLocks/>
          </p:cNvSpPr>
          <p:nvPr/>
        </p:nvSpPr>
        <p:spPr bwMode="auto">
          <a:xfrm>
            <a:off x="3927207" y="4515456"/>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64071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3" name="Freeform 65"/>
          <p:cNvSpPr>
            <a:spLocks noEditPoints="1"/>
          </p:cNvSpPr>
          <p:nvPr/>
        </p:nvSpPr>
        <p:spPr bwMode="auto">
          <a:xfrm>
            <a:off x="4466763" y="4970290"/>
            <a:ext cx="211901" cy="533208"/>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4" name="Freeform 66"/>
          <p:cNvSpPr>
            <a:spLocks noEditPoints="1"/>
          </p:cNvSpPr>
          <p:nvPr/>
        </p:nvSpPr>
        <p:spPr bwMode="auto">
          <a:xfrm>
            <a:off x="4701884" y="4978891"/>
            <a:ext cx="246734" cy="518875"/>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58" name="Freeform 78"/>
          <p:cNvSpPr>
            <a:spLocks/>
          </p:cNvSpPr>
          <p:nvPr/>
        </p:nvSpPr>
        <p:spPr bwMode="auto">
          <a:xfrm>
            <a:off x="2387575" y="4683722"/>
            <a:ext cx="231294" cy="228423"/>
          </a:xfrm>
          <a:custGeom>
            <a:avLst/>
            <a:gdLst>
              <a:gd name="T0" fmla="*/ 37 w 47"/>
              <a:gd name="T1" fmla="*/ 25 h 47"/>
              <a:gd name="T2" fmla="*/ 16 w 47"/>
              <a:gd name="T3" fmla="*/ 27 h 47"/>
              <a:gd name="T4" fmla="*/ 36 w 47"/>
              <a:gd name="T5" fmla="*/ 3 h 47"/>
              <a:gd name="T6" fmla="*/ 23 w 47"/>
              <a:gd name="T7" fmla="*/ 0 h 47"/>
              <a:gd name="T8" fmla="*/ 0 w 47"/>
              <a:gd name="T9" fmla="*/ 23 h 47"/>
              <a:gd name="T10" fmla="*/ 23 w 47"/>
              <a:gd name="T11" fmla="*/ 47 h 47"/>
              <a:gd name="T12" fmla="*/ 47 w 47"/>
              <a:gd name="T13" fmla="*/ 23 h 47"/>
              <a:gd name="T14" fmla="*/ 45 w 47"/>
              <a:gd name="T15" fmla="*/ 16 h 47"/>
              <a:gd name="T16" fmla="*/ 37 w 4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37" y="25"/>
                </a:moveTo>
                <a:cubicBezTo>
                  <a:pt x="16" y="27"/>
                  <a:pt x="16" y="27"/>
                  <a:pt x="16" y="27"/>
                </a:cubicBezTo>
                <a:cubicBezTo>
                  <a:pt x="36" y="3"/>
                  <a:pt x="36" y="3"/>
                  <a:pt x="36" y="3"/>
                </a:cubicBezTo>
                <a:cubicBezTo>
                  <a:pt x="32" y="1"/>
                  <a:pt x="28" y="0"/>
                  <a:pt x="23" y="0"/>
                </a:cubicBezTo>
                <a:cubicBezTo>
                  <a:pt x="10" y="0"/>
                  <a:pt x="0" y="10"/>
                  <a:pt x="0" y="23"/>
                </a:cubicBezTo>
                <a:cubicBezTo>
                  <a:pt x="0" y="36"/>
                  <a:pt x="10" y="47"/>
                  <a:pt x="23" y="47"/>
                </a:cubicBezTo>
                <a:cubicBezTo>
                  <a:pt x="36" y="47"/>
                  <a:pt x="47" y="36"/>
                  <a:pt x="47" y="23"/>
                </a:cubicBezTo>
                <a:cubicBezTo>
                  <a:pt x="47" y="21"/>
                  <a:pt x="46" y="18"/>
                  <a:pt x="45" y="16"/>
                </a:cubicBezTo>
                <a:lnTo>
                  <a:pt x="37" y="25"/>
                </a:lnTo>
                <a:close/>
              </a:path>
            </a:pathLst>
          </a:custGeom>
          <a:solidFill>
            <a:srgbClr val="640710"/>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9" name="Freeform 79"/>
          <p:cNvSpPr>
            <a:spLocks/>
          </p:cNvSpPr>
          <p:nvPr/>
        </p:nvSpPr>
        <p:spPr bwMode="auto">
          <a:xfrm>
            <a:off x="2167447" y="4466326"/>
            <a:ext cx="673144" cy="660064"/>
          </a:xfrm>
          <a:custGeom>
            <a:avLst/>
            <a:gdLst>
              <a:gd name="T0" fmla="*/ 108 w 137"/>
              <a:gd name="T1" fmla="*/ 43 h 136"/>
              <a:gd name="T2" fmla="*/ 115 w 137"/>
              <a:gd name="T3" fmla="*/ 68 h 136"/>
              <a:gd name="T4" fmla="*/ 68 w 137"/>
              <a:gd name="T5" fmla="*/ 115 h 136"/>
              <a:gd name="T6" fmla="*/ 22 w 137"/>
              <a:gd name="T7" fmla="*/ 68 h 136"/>
              <a:gd name="T8" fmla="*/ 68 w 137"/>
              <a:gd name="T9" fmla="*/ 22 h 136"/>
              <a:gd name="T10" fmla="*/ 98 w 137"/>
              <a:gd name="T11" fmla="*/ 32 h 136"/>
              <a:gd name="T12" fmla="*/ 111 w 137"/>
              <a:gd name="T13" fmla="*/ 15 h 136"/>
              <a:gd name="T14" fmla="*/ 68 w 137"/>
              <a:gd name="T15" fmla="*/ 0 h 136"/>
              <a:gd name="T16" fmla="*/ 0 w 137"/>
              <a:gd name="T17" fmla="*/ 68 h 136"/>
              <a:gd name="T18" fmla="*/ 68 w 137"/>
              <a:gd name="T19" fmla="*/ 136 h 136"/>
              <a:gd name="T20" fmla="*/ 137 w 137"/>
              <a:gd name="T21" fmla="*/ 68 h 136"/>
              <a:gd name="T22" fmla="*/ 121 w 137"/>
              <a:gd name="T23" fmla="*/ 26 h 136"/>
              <a:gd name="T24" fmla="*/ 108 w 137"/>
              <a:gd name="T25"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36">
                <a:moveTo>
                  <a:pt x="108" y="43"/>
                </a:moveTo>
                <a:cubicBezTo>
                  <a:pt x="112" y="50"/>
                  <a:pt x="115" y="59"/>
                  <a:pt x="115" y="68"/>
                </a:cubicBezTo>
                <a:cubicBezTo>
                  <a:pt x="115" y="94"/>
                  <a:pt x="94" y="115"/>
                  <a:pt x="68" y="115"/>
                </a:cubicBezTo>
                <a:cubicBezTo>
                  <a:pt x="43" y="115"/>
                  <a:pt x="22" y="94"/>
                  <a:pt x="22" y="68"/>
                </a:cubicBezTo>
                <a:cubicBezTo>
                  <a:pt x="22" y="42"/>
                  <a:pt x="43" y="22"/>
                  <a:pt x="68" y="22"/>
                </a:cubicBezTo>
                <a:cubicBezTo>
                  <a:pt x="80" y="22"/>
                  <a:pt x="90" y="25"/>
                  <a:pt x="98" y="32"/>
                </a:cubicBezTo>
                <a:cubicBezTo>
                  <a:pt x="111" y="15"/>
                  <a:pt x="111" y="15"/>
                  <a:pt x="111" y="15"/>
                </a:cubicBezTo>
                <a:cubicBezTo>
                  <a:pt x="100" y="6"/>
                  <a:pt x="85" y="0"/>
                  <a:pt x="68" y="0"/>
                </a:cubicBezTo>
                <a:cubicBezTo>
                  <a:pt x="31" y="0"/>
                  <a:pt x="0" y="31"/>
                  <a:pt x="0" y="68"/>
                </a:cubicBezTo>
                <a:cubicBezTo>
                  <a:pt x="0" y="106"/>
                  <a:pt x="31" y="136"/>
                  <a:pt x="68" y="136"/>
                </a:cubicBezTo>
                <a:cubicBezTo>
                  <a:pt x="106" y="136"/>
                  <a:pt x="137" y="106"/>
                  <a:pt x="137" y="68"/>
                </a:cubicBezTo>
                <a:cubicBezTo>
                  <a:pt x="137" y="52"/>
                  <a:pt x="131" y="37"/>
                  <a:pt x="121" y="26"/>
                </a:cubicBezTo>
                <a:lnTo>
                  <a:pt x="108" y="43"/>
                </a:lnTo>
                <a:close/>
              </a:path>
            </a:pathLst>
          </a:custGeom>
          <a:solidFill>
            <a:srgbClr val="640710"/>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60" name="Freeform 80"/>
          <p:cNvSpPr>
            <a:spLocks/>
          </p:cNvSpPr>
          <p:nvPr/>
        </p:nvSpPr>
        <p:spPr bwMode="auto">
          <a:xfrm>
            <a:off x="2467331" y="4270985"/>
            <a:ext cx="467373" cy="545065"/>
          </a:xfrm>
          <a:custGeom>
            <a:avLst/>
            <a:gdLst>
              <a:gd name="T0" fmla="*/ 293 w 293"/>
              <a:gd name="T1" fmla="*/ 59 h 346"/>
              <a:gd name="T2" fmla="*/ 225 w 293"/>
              <a:gd name="T3" fmla="*/ 65 h 346"/>
              <a:gd name="T4" fmla="*/ 219 w 293"/>
              <a:gd name="T5" fmla="*/ 0 h 346"/>
              <a:gd name="T6" fmla="*/ 163 w 293"/>
              <a:gd name="T7" fmla="*/ 65 h 346"/>
              <a:gd name="T8" fmla="*/ 157 w 293"/>
              <a:gd name="T9" fmla="*/ 114 h 346"/>
              <a:gd name="T10" fmla="*/ 6 w 293"/>
              <a:gd name="T11" fmla="*/ 306 h 346"/>
              <a:gd name="T12" fmla="*/ 0 w 293"/>
              <a:gd name="T13" fmla="*/ 346 h 346"/>
              <a:gd name="T14" fmla="*/ 40 w 293"/>
              <a:gd name="T15" fmla="*/ 333 h 346"/>
              <a:gd name="T16" fmla="*/ 194 w 293"/>
              <a:gd name="T17" fmla="*/ 142 h 346"/>
              <a:gd name="T18" fmla="*/ 240 w 293"/>
              <a:gd name="T19" fmla="*/ 127 h 346"/>
              <a:gd name="T20" fmla="*/ 293 w 293"/>
              <a:gd name="T21" fmla="*/ 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346">
                <a:moveTo>
                  <a:pt x="293" y="59"/>
                </a:moveTo>
                <a:lnTo>
                  <a:pt x="225" y="65"/>
                </a:lnTo>
                <a:lnTo>
                  <a:pt x="219" y="0"/>
                </a:lnTo>
                <a:lnTo>
                  <a:pt x="163" y="65"/>
                </a:lnTo>
                <a:lnTo>
                  <a:pt x="157" y="114"/>
                </a:lnTo>
                <a:lnTo>
                  <a:pt x="6" y="306"/>
                </a:lnTo>
                <a:lnTo>
                  <a:pt x="0" y="346"/>
                </a:lnTo>
                <a:lnTo>
                  <a:pt x="40" y="333"/>
                </a:lnTo>
                <a:lnTo>
                  <a:pt x="194" y="142"/>
                </a:lnTo>
                <a:lnTo>
                  <a:pt x="240" y="127"/>
                </a:lnTo>
                <a:lnTo>
                  <a:pt x="293" y="59"/>
                </a:lnTo>
                <a:close/>
              </a:path>
            </a:pathLst>
          </a:custGeom>
          <a:solidFill>
            <a:srgbClr val="640710"/>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2" name="Freeform 81"/>
          <p:cNvSpPr>
            <a:spLocks/>
          </p:cNvSpPr>
          <p:nvPr/>
        </p:nvSpPr>
        <p:spPr bwMode="auto">
          <a:xfrm>
            <a:off x="2320636" y="2647986"/>
            <a:ext cx="241803" cy="92559"/>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3" name="Freeform 82"/>
          <p:cNvSpPr>
            <a:spLocks noEditPoints="1"/>
          </p:cNvSpPr>
          <p:nvPr/>
        </p:nvSpPr>
        <p:spPr bwMode="auto">
          <a:xfrm>
            <a:off x="2226914" y="2111146"/>
            <a:ext cx="427371" cy="462794"/>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4" name="Freeform 83"/>
          <p:cNvSpPr>
            <a:spLocks/>
          </p:cNvSpPr>
          <p:nvPr/>
        </p:nvSpPr>
        <p:spPr bwMode="auto">
          <a:xfrm>
            <a:off x="2320636" y="2596153"/>
            <a:ext cx="241803" cy="3517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5" name="Freeform 84"/>
          <p:cNvSpPr>
            <a:spLocks/>
          </p:cNvSpPr>
          <p:nvPr/>
        </p:nvSpPr>
        <p:spPr bwMode="auto">
          <a:xfrm>
            <a:off x="2232537" y="1968606"/>
            <a:ext cx="99346" cy="9070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6" name="Freeform 85"/>
          <p:cNvSpPr>
            <a:spLocks/>
          </p:cNvSpPr>
          <p:nvPr/>
        </p:nvSpPr>
        <p:spPr bwMode="auto">
          <a:xfrm>
            <a:off x="2551191" y="1968606"/>
            <a:ext cx="97471" cy="98112"/>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7" name="Freeform 86"/>
          <p:cNvSpPr>
            <a:spLocks/>
          </p:cNvSpPr>
          <p:nvPr/>
        </p:nvSpPr>
        <p:spPr bwMode="auto">
          <a:xfrm>
            <a:off x="2418106" y="1905666"/>
            <a:ext cx="41238" cy="114773"/>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4" name="Freeform 87"/>
          <p:cNvSpPr>
            <a:spLocks/>
          </p:cNvSpPr>
          <p:nvPr/>
        </p:nvSpPr>
        <p:spPr bwMode="auto">
          <a:xfrm>
            <a:off x="9704340" y="4040870"/>
            <a:ext cx="462359" cy="43607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5" name="Freeform 88"/>
          <p:cNvSpPr>
            <a:spLocks/>
          </p:cNvSpPr>
          <p:nvPr/>
        </p:nvSpPr>
        <p:spPr bwMode="auto">
          <a:xfrm>
            <a:off x="9796812" y="4068267"/>
            <a:ext cx="298222" cy="317351"/>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6" name="Freeform 89"/>
          <p:cNvSpPr>
            <a:spLocks/>
          </p:cNvSpPr>
          <p:nvPr/>
        </p:nvSpPr>
        <p:spPr bwMode="auto">
          <a:xfrm>
            <a:off x="9838424" y="4145893"/>
            <a:ext cx="256610" cy="239725"/>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7" name="Freeform 90"/>
          <p:cNvSpPr>
            <a:spLocks/>
          </p:cNvSpPr>
          <p:nvPr/>
        </p:nvSpPr>
        <p:spPr bwMode="auto">
          <a:xfrm>
            <a:off x="9896219" y="4202970"/>
            <a:ext cx="198814" cy="182648"/>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8" name="Freeform 91"/>
          <p:cNvSpPr>
            <a:spLocks/>
          </p:cNvSpPr>
          <p:nvPr/>
        </p:nvSpPr>
        <p:spPr bwMode="auto">
          <a:xfrm>
            <a:off x="9954014" y="4250915"/>
            <a:ext cx="141020" cy="13470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9" name="Freeform 92"/>
          <p:cNvSpPr>
            <a:spLocks/>
          </p:cNvSpPr>
          <p:nvPr/>
        </p:nvSpPr>
        <p:spPr bwMode="auto">
          <a:xfrm>
            <a:off x="10009497" y="4307992"/>
            <a:ext cx="85537" cy="77626"/>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0" name="Oval 93"/>
          <p:cNvSpPr>
            <a:spLocks noChangeArrowheads="1"/>
          </p:cNvSpPr>
          <p:nvPr/>
        </p:nvSpPr>
        <p:spPr bwMode="auto">
          <a:xfrm>
            <a:off x="9512461" y="4294294"/>
            <a:ext cx="171073" cy="168950"/>
          </a:xfrm>
          <a:prstGeom prst="ellipse">
            <a:avLst/>
          </a:pr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1" name="Freeform 94"/>
          <p:cNvSpPr>
            <a:spLocks/>
          </p:cNvSpPr>
          <p:nvPr/>
        </p:nvSpPr>
        <p:spPr bwMode="auto">
          <a:xfrm>
            <a:off x="9433860" y="4497491"/>
            <a:ext cx="490100" cy="584474"/>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solidFill>
            <a:srgbClr val="AA0C1C"/>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2" name="Freeform 95"/>
          <p:cNvSpPr>
            <a:spLocks/>
          </p:cNvSpPr>
          <p:nvPr/>
        </p:nvSpPr>
        <p:spPr bwMode="auto">
          <a:xfrm>
            <a:off x="9448304" y="2085272"/>
            <a:ext cx="486655" cy="585678"/>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solidFill>
            <a:srgbClr val="640710"/>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3" name="Freeform 96"/>
          <p:cNvSpPr>
            <a:spLocks noEditPoints="1"/>
          </p:cNvSpPr>
          <p:nvPr/>
        </p:nvSpPr>
        <p:spPr bwMode="auto">
          <a:xfrm>
            <a:off x="9525263" y="1830435"/>
            <a:ext cx="550033" cy="228012"/>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solidFill>
            <a:srgbClr val="640710"/>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32" name="文本框 20"/>
          <p:cNvSpPr txBox="1"/>
          <p:nvPr/>
        </p:nvSpPr>
        <p:spPr>
          <a:xfrm>
            <a:off x="1936371" y="276342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3" name="矩形 47"/>
          <p:cNvSpPr>
            <a:spLocks noChangeArrowheads="1"/>
          </p:cNvSpPr>
          <p:nvPr/>
        </p:nvSpPr>
        <p:spPr bwMode="auto">
          <a:xfrm>
            <a:off x="964043" y="325192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4" name="文本框 20"/>
          <p:cNvSpPr txBox="1"/>
          <p:nvPr/>
        </p:nvSpPr>
        <p:spPr>
          <a:xfrm>
            <a:off x="9052327" y="2752277"/>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5" name="矩形 47"/>
          <p:cNvSpPr>
            <a:spLocks noChangeArrowheads="1"/>
          </p:cNvSpPr>
          <p:nvPr/>
        </p:nvSpPr>
        <p:spPr bwMode="auto">
          <a:xfrm>
            <a:off x="8773506" y="3240778"/>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6" name="文本框 20"/>
          <p:cNvSpPr txBox="1"/>
          <p:nvPr/>
        </p:nvSpPr>
        <p:spPr>
          <a:xfrm>
            <a:off x="1936371" y="514373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7" name="矩形 47"/>
          <p:cNvSpPr>
            <a:spLocks noChangeArrowheads="1"/>
          </p:cNvSpPr>
          <p:nvPr/>
        </p:nvSpPr>
        <p:spPr bwMode="auto">
          <a:xfrm>
            <a:off x="964043" y="563223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8" name="文本框 20"/>
          <p:cNvSpPr txBox="1"/>
          <p:nvPr/>
        </p:nvSpPr>
        <p:spPr>
          <a:xfrm>
            <a:off x="9052327" y="5166041"/>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9" name="矩形 47"/>
          <p:cNvSpPr>
            <a:spLocks noChangeArrowheads="1"/>
          </p:cNvSpPr>
          <p:nvPr/>
        </p:nvSpPr>
        <p:spPr bwMode="auto">
          <a:xfrm>
            <a:off x="8773506" y="5654542"/>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cxnSp>
        <p:nvCxnSpPr>
          <p:cNvPr id="40" name="直接连接符 39"/>
          <p:cNvCxnSpPr/>
          <p:nvPr/>
        </p:nvCxnSpPr>
        <p:spPr>
          <a:xfrm>
            <a:off x="1293541" y="3967474"/>
            <a:ext cx="96458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a:off x="5988205" y="1684072"/>
            <a:ext cx="0" cy="429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290940"/>
      </p:ext>
    </p:extLst>
  </p:cSld>
  <p:clrMapOvr>
    <a:masterClrMapping/>
  </p:clrMapOvr>
  <p:transition spd="slow"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TextBox 48"/>
          <p:cNvSpPr txBox="1"/>
          <p:nvPr/>
        </p:nvSpPr>
        <p:spPr>
          <a:xfrm>
            <a:off x="7176321" y="1771347"/>
            <a:ext cx="3767451" cy="4384719"/>
          </a:xfrm>
          <a:prstGeom prst="rect">
            <a:avLst/>
          </a:prstGeom>
          <a:noFill/>
        </p:spPr>
        <p:txBody>
          <a:bodyPr wrap="square" lIns="0" tIns="0" rIns="91420" bIns="0" numCol="1" spcCol="274258" rtlCol="0">
            <a:noAutofit/>
          </a:bodyPr>
          <a:lstStyle/>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此处添加详细文本描述，建议与标题相关并符合整体语言风格，语言描述尽量简洁生动。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分钟之内。此处添加详细文本描述，建议与标题相关并符合整体语言风格，语言描述尽量简洁生动。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endParaRPr>
          </a:p>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endParaRPr>
          </a:p>
        </p:txBody>
      </p:sp>
      <p:sp>
        <p:nvSpPr>
          <p:cNvPr id="23" name="Rectangle 3"/>
          <p:cNvSpPr/>
          <p:nvPr/>
        </p:nvSpPr>
        <p:spPr>
          <a:xfrm>
            <a:off x="1229403" y="5281458"/>
            <a:ext cx="5212200" cy="1133576"/>
          </a:xfrm>
          <a:prstGeom prst="rect">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6" name="Subtitle 2"/>
          <p:cNvSpPr txBox="1"/>
          <p:nvPr/>
        </p:nvSpPr>
        <p:spPr>
          <a:xfrm>
            <a:off x="1742903" y="5483503"/>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itchFamily="34" charset="-122"/>
                <a:ea typeface="微软雅黑" pitchFamily="34" charset="-122"/>
              </a:rPr>
              <a:t>详写内容</a:t>
            </a:r>
            <a:r>
              <a:rPr lang="en-US" altLang="zh-CN" sz="1800" dirty="0">
                <a:solidFill>
                  <a:schemeClr val="bg1"/>
                </a:solidFill>
                <a:latin typeface="微软雅黑" pitchFamily="34" charset="-122"/>
                <a:ea typeface="微软雅黑" pitchFamily="34" charset="-122"/>
              </a:rPr>
              <a:t>……</a:t>
            </a:r>
            <a:r>
              <a:rPr lang="zh-CN" altLang="en-US" sz="1800" dirty="0">
                <a:solidFill>
                  <a:schemeClr val="bg1"/>
                </a:solidFill>
                <a:latin typeface="微软雅黑" pitchFamily="34" charset="-122"/>
                <a:ea typeface="微软雅黑" pitchFamily="34" charset="-122"/>
              </a:rPr>
              <a:t>点击输入本栏的具体文字，此为具体内容酌情修改。</a:t>
            </a:r>
            <a:endParaRPr lang="en-US" altLang="zh-CN" sz="1800" dirty="0">
              <a:solidFill>
                <a:schemeClr val="bg1"/>
              </a:solidFill>
              <a:latin typeface="微软雅黑" pitchFamily="34" charset="-122"/>
              <a:ea typeface="微软雅黑" pitchFamily="34" charset="-122"/>
            </a:endParaRPr>
          </a:p>
        </p:txBody>
      </p:sp>
      <p:pic>
        <p:nvPicPr>
          <p:cNvPr id="28" name="Picture 27" descr="118-苏州大学-img2.jpg"/>
          <p:cNvPicPr>
            <a:picLocks noChangeAspect="1"/>
          </p:cNvPicPr>
          <p:nvPr/>
        </p:nvPicPr>
        <p:blipFill>
          <a:blip r:embed="rId4"/>
          <a:stretch>
            <a:fillRect/>
          </a:stretch>
        </p:blipFill>
        <p:spPr>
          <a:xfrm>
            <a:off x="1229403" y="1731589"/>
            <a:ext cx="5257699" cy="3286061"/>
          </a:xfrm>
          <a:prstGeom prst="rect">
            <a:avLst/>
          </a:prstGeom>
        </p:spPr>
      </p:pic>
    </p:spTree>
    <p:extLst>
      <p:ext uri="{BB962C8B-B14F-4D97-AF65-F5344CB8AC3E}">
        <p14:creationId xmlns:p14="http://schemas.microsoft.com/office/powerpoint/2010/main" val="134765810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strVal val="#ppt_x"/>
                                          </p:val>
                                        </p:tav>
                                        <p:tav tm="100000">
                                          <p:val>
                                            <p:strVal val="#ppt_x"/>
                                          </p:val>
                                        </p:tav>
                                      </p:tavLst>
                                    </p:anim>
                                    <p:anim calcmode="lin" valueType="num">
                                      <p:cBhvr>
                                        <p:cTn id="21" dur="5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矩形 15"/>
              <p:cNvSpPr/>
              <p:nvPr/>
            </p:nvSpPr>
            <p:spPr>
              <a:xfrm>
                <a:off x="154189" y="834304"/>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p:cNvSpPr/>
            <p:nvPr/>
          </p:nvSpPr>
          <p:spPr>
            <a:xfrm>
              <a:off x="7865156" y="641559"/>
              <a:ext cx="4325257" cy="45719"/>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矩形 13"/>
          <p:cNvSpPr>
            <a:spLocks noChangeArrowheads="1"/>
          </p:cNvSpPr>
          <p:nvPr/>
        </p:nvSpPr>
        <p:spPr bwMode="auto">
          <a:xfrm>
            <a:off x="1510670" y="28687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p>
          <a:p>
            <a:pPr eaLnBrk="1" hangingPunct="1"/>
            <a:r>
              <a:rPr lang="zh-CN" altLang="en-US" sz="1400">
                <a:solidFill>
                  <a:schemeClr val="bg1">
                    <a:lumMod val="50000"/>
                  </a:schemeClr>
                </a:solidFill>
              </a:rPr>
              <a:t>Vestibulum ante ipsum primis in faucibus orci luctus et ultrices posuere cubilia Curae</a:t>
            </a:r>
          </a:p>
          <a:p>
            <a:pPr eaLnBrk="1" hangingPunct="1"/>
            <a:endParaRPr lang="zh-CN" altLang="en-US" sz="1400">
              <a:solidFill>
                <a:schemeClr val="bg1">
                  <a:lumMod val="50000"/>
                </a:schemeClr>
              </a:solidFill>
            </a:endParaRPr>
          </a:p>
        </p:txBody>
      </p:sp>
      <p:sp>
        <p:nvSpPr>
          <p:cNvPr id="23" name="矩形 14"/>
          <p:cNvSpPr>
            <a:spLocks noChangeArrowheads="1"/>
          </p:cNvSpPr>
          <p:nvPr/>
        </p:nvSpPr>
        <p:spPr bwMode="auto">
          <a:xfrm>
            <a:off x="1523370" y="25957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p>
        </p:txBody>
      </p:sp>
      <p:sp>
        <p:nvSpPr>
          <p:cNvPr id="24" name="矩形 15"/>
          <p:cNvSpPr>
            <a:spLocks noChangeArrowheads="1"/>
          </p:cNvSpPr>
          <p:nvPr/>
        </p:nvSpPr>
        <p:spPr bwMode="auto">
          <a:xfrm>
            <a:off x="1510670" y="48372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p>
          <a:p>
            <a:pPr eaLnBrk="1" hangingPunct="1"/>
            <a:r>
              <a:rPr lang="zh-CN" altLang="en-US" sz="1400">
                <a:solidFill>
                  <a:schemeClr val="bg1">
                    <a:lumMod val="50000"/>
                  </a:schemeClr>
                </a:solidFill>
              </a:rPr>
              <a:t>Vestibulum ante ipsum primis in faucibus orci luctus et ultrices posuere cubilia Curae</a:t>
            </a:r>
          </a:p>
          <a:p>
            <a:pPr eaLnBrk="1" hangingPunct="1"/>
            <a:endParaRPr lang="zh-CN" altLang="en-US" sz="1400">
              <a:solidFill>
                <a:schemeClr val="bg1">
                  <a:lumMod val="50000"/>
                </a:schemeClr>
              </a:solidFill>
            </a:endParaRPr>
          </a:p>
        </p:txBody>
      </p:sp>
      <p:sp>
        <p:nvSpPr>
          <p:cNvPr id="26" name="矩形 16"/>
          <p:cNvSpPr>
            <a:spLocks noChangeArrowheads="1"/>
          </p:cNvSpPr>
          <p:nvPr/>
        </p:nvSpPr>
        <p:spPr bwMode="auto">
          <a:xfrm>
            <a:off x="1523370" y="45642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p>
        </p:txBody>
      </p:sp>
      <p:sp>
        <p:nvSpPr>
          <p:cNvPr id="27" name="椭圆 26"/>
          <p:cNvSpPr/>
          <p:nvPr/>
        </p:nvSpPr>
        <p:spPr>
          <a:xfrm>
            <a:off x="1136020" y="2648103"/>
            <a:ext cx="398463" cy="398463"/>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8" name="椭圆 27"/>
          <p:cNvSpPr/>
          <p:nvPr/>
        </p:nvSpPr>
        <p:spPr>
          <a:xfrm>
            <a:off x="1136020" y="4640416"/>
            <a:ext cx="398463" cy="400050"/>
          </a:xfrm>
          <a:prstGeom prst="ellipse">
            <a:avLst/>
          </a:prstGeom>
          <a:solidFill>
            <a:srgbClr val="6407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grpSp>
        <p:nvGrpSpPr>
          <p:cNvPr id="29" name="组合 28"/>
          <p:cNvGrpSpPr/>
          <p:nvPr/>
        </p:nvGrpSpPr>
        <p:grpSpPr>
          <a:xfrm>
            <a:off x="6586587" y="4527392"/>
            <a:ext cx="4357184" cy="2035473"/>
            <a:chOff x="8680943" y="4528241"/>
            <a:chExt cx="3175594" cy="1893085"/>
          </a:xfrm>
        </p:grpSpPr>
        <p:grpSp>
          <p:nvGrpSpPr>
            <p:cNvPr id="30" name="Group 53"/>
            <p:cNvGrpSpPr/>
            <p:nvPr/>
          </p:nvGrpSpPr>
          <p:grpSpPr>
            <a:xfrm>
              <a:off x="8680943" y="4528241"/>
              <a:ext cx="3175594" cy="1385470"/>
              <a:chOff x="6457730" y="1425969"/>
              <a:chExt cx="2203603" cy="961403"/>
            </a:xfrm>
          </p:grpSpPr>
          <p:sp>
            <p:nvSpPr>
              <p:cNvPr id="36" name="圆角矩形 32"/>
              <p:cNvSpPr/>
              <p:nvPr/>
            </p:nvSpPr>
            <p:spPr>
              <a:xfrm>
                <a:off x="6457730" y="1425969"/>
                <a:ext cx="2203603" cy="835440"/>
              </a:xfrm>
              <a:prstGeom prst="roundRect">
                <a:avLst>
                  <a:gd name="adj" fmla="val 5669"/>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itchFamily="34" charset="-122"/>
                  <a:ea typeface="微软雅黑" pitchFamily="34" charset="-122"/>
                </a:endParaRPr>
              </a:p>
            </p:txBody>
          </p:sp>
          <p:sp>
            <p:nvSpPr>
              <p:cNvPr id="37" name="等腰三角形 33"/>
              <p:cNvSpPr/>
              <p:nvPr/>
            </p:nvSpPr>
            <p:spPr>
              <a:xfrm flipV="1">
                <a:off x="7438836" y="2261409"/>
                <a:ext cx="241391" cy="125963"/>
              </a:xfrm>
              <a:prstGeom prst="triangle">
                <a:avLst/>
              </a:prstGeom>
              <a:solidFill>
                <a:srgbClr val="AA0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itchFamily="34" charset="-122"/>
                  <a:ea typeface="微软雅黑" pitchFamily="34" charset="-122"/>
                </a:endParaRPr>
              </a:p>
            </p:txBody>
          </p:sp>
        </p:grpSp>
        <p:grpSp>
          <p:nvGrpSpPr>
            <p:cNvPr id="31" name="组合 2"/>
            <p:cNvGrpSpPr/>
            <p:nvPr/>
          </p:nvGrpSpPr>
          <p:grpSpPr>
            <a:xfrm>
              <a:off x="8758313" y="4652087"/>
              <a:ext cx="3087646" cy="1262588"/>
              <a:chOff x="429718" y="3741111"/>
              <a:chExt cx="2142574" cy="876136"/>
            </a:xfrm>
          </p:grpSpPr>
          <p:sp>
            <p:nvSpPr>
              <p:cNvPr id="34" name="TextBox 24"/>
              <p:cNvSpPr txBox="1"/>
              <p:nvPr/>
            </p:nvSpPr>
            <p:spPr>
              <a:xfrm>
                <a:off x="459036" y="3741111"/>
                <a:ext cx="1409574" cy="320358"/>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sz="2400" dirty="0">
                    <a:solidFill>
                      <a:schemeClr val="bg1"/>
                    </a:solidFill>
                  </a:rPr>
                  <a:t>点击添加标题</a:t>
                </a:r>
                <a:endParaRPr lang="en-US" altLang="zh-CN" sz="2400" dirty="0">
                  <a:solidFill>
                    <a:schemeClr val="bg1"/>
                  </a:solidFill>
                </a:endParaRPr>
              </a:p>
            </p:txBody>
          </p:sp>
          <p:sp>
            <p:nvSpPr>
              <p:cNvPr id="35" name="矩形 95"/>
              <p:cNvSpPr/>
              <p:nvPr/>
            </p:nvSpPr>
            <p:spPr>
              <a:xfrm>
                <a:off x="429718" y="4041938"/>
                <a:ext cx="2142574" cy="575309"/>
              </a:xfrm>
              <a:prstGeom prst="rect">
                <a:avLst/>
              </a:prstGeom>
            </p:spPr>
            <p:txBody>
              <a:bodyPr wrap="square">
                <a:spAutoFit/>
              </a:bodyPr>
              <a:lstStyle/>
              <a:p>
                <a:pPr algn="just">
                  <a:lnSpc>
                    <a:spcPct val="114000"/>
                  </a:lnSpc>
                </a:pPr>
                <a:r>
                  <a:rPr lang="zh-CN" altLang="en-US" sz="1400" dirty="0">
                    <a:solidFill>
                      <a:schemeClr val="bg1"/>
                    </a:solidFill>
                    <a:latin typeface="微软雅黑" pitchFamily="34" charset="-122"/>
                    <a:ea typeface="微软雅黑" pitchFamily="34" charset="-122"/>
                  </a:rPr>
                  <a:t>轻点此处输入文字内容，</a:t>
                </a:r>
                <a:r>
                  <a:rPr lang="en-US" altLang="zh-CN" sz="1400" dirty="0">
                    <a:solidFill>
                      <a:schemeClr val="bg1"/>
                    </a:solidFill>
                    <a:latin typeface="微软雅黑" pitchFamily="34" charset="-122"/>
                    <a:ea typeface="微软雅黑" pitchFamily="34" charset="-122"/>
                  </a:rPr>
                  <a:t>PPT</a:t>
                </a:r>
                <a:r>
                  <a:rPr lang="zh-CN" altLang="en-US" sz="1400" dirty="0">
                    <a:solidFill>
                      <a:schemeClr val="bg1"/>
                    </a:solidFill>
                    <a:latin typeface="微软雅黑" pitchFamily="34" charset="-122"/>
                    <a:ea typeface="微软雅黑" pitchFamily="34" charset="-122"/>
                  </a:rPr>
                  <a:t>模板所有文字图片都可编辑，数据图表都可以修改颜色大小形状</a:t>
                </a:r>
              </a:p>
            </p:txBody>
          </p:sp>
        </p:grpSp>
        <p:sp>
          <p:nvSpPr>
            <p:cNvPr id="32" name="文本框 12"/>
            <p:cNvSpPr txBox="1"/>
            <p:nvPr/>
          </p:nvSpPr>
          <p:spPr>
            <a:xfrm>
              <a:off x="9175946" y="6021216"/>
              <a:ext cx="2533454" cy="400110"/>
            </a:xfrm>
            <a:prstGeom prst="rect">
              <a:avLst/>
            </a:prstGeom>
            <a:noFill/>
          </p:spPr>
          <p:txBody>
            <a:bodyPr wrap="square" rtlCol="0">
              <a:spAutoFit/>
            </a:bodyPr>
            <a:lstStyle/>
            <a:p>
              <a:pPr algn="ctr"/>
              <a:r>
                <a:rPr lang="zh-CN" altLang="en-US" sz="2000" dirty="0">
                  <a:solidFill>
                    <a:schemeClr val="bg1">
                      <a:lumMod val="50000"/>
                    </a:schemeClr>
                  </a:solidFill>
                  <a:latin typeface="微软雅黑" pitchFamily="34" charset="-122"/>
                  <a:ea typeface="微软雅黑" pitchFamily="34" charset="-122"/>
                </a:rPr>
                <a:t>点击输入文字说明</a:t>
              </a:r>
              <a:endParaRPr lang="en-US" altLang="zh-CN" sz="2000" dirty="0">
                <a:solidFill>
                  <a:schemeClr val="bg1">
                    <a:lumMod val="50000"/>
                  </a:schemeClr>
                </a:solidFill>
                <a:latin typeface="微软雅黑" pitchFamily="34" charset="-122"/>
                <a:ea typeface="微软雅黑" pitchFamily="34" charset="-122"/>
              </a:endParaRPr>
            </a:p>
          </p:txBody>
        </p:sp>
      </p:grpSp>
      <p:pic>
        <p:nvPicPr>
          <p:cNvPr id="51" name="Picture 50" descr="118-苏州大学-img4.jpg"/>
          <p:cNvPicPr>
            <a:picLocks noChangeAspect="1"/>
          </p:cNvPicPr>
          <p:nvPr/>
        </p:nvPicPr>
        <p:blipFill>
          <a:blip r:embed="rId4"/>
          <a:stretch>
            <a:fillRect/>
          </a:stretch>
        </p:blipFill>
        <p:spPr>
          <a:xfrm>
            <a:off x="6577267" y="1631704"/>
            <a:ext cx="4375824" cy="2734889"/>
          </a:xfrm>
          <a:prstGeom prst="rect">
            <a:avLst/>
          </a:prstGeom>
        </p:spPr>
      </p:pic>
    </p:spTree>
    <p:extLst>
      <p:ext uri="{BB962C8B-B14F-4D97-AF65-F5344CB8AC3E}">
        <p14:creationId xmlns:p14="http://schemas.microsoft.com/office/powerpoint/2010/main" val="415266725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anim calcmode="lin" valueType="num">
                                      <p:cBhvr>
                                        <p:cTn id="14" dur="250" fill="hold"/>
                                        <p:tgtEl>
                                          <p:spTgt spid="22"/>
                                        </p:tgtEl>
                                        <p:attrNameLst>
                                          <p:attrName>ppt_x</p:attrName>
                                        </p:attrNameLst>
                                      </p:cBhvr>
                                      <p:tavLst>
                                        <p:tav tm="0">
                                          <p:val>
                                            <p:strVal val="#ppt_x"/>
                                          </p:val>
                                        </p:tav>
                                        <p:tav tm="100000">
                                          <p:val>
                                            <p:strVal val="#ppt_x"/>
                                          </p:val>
                                        </p:tav>
                                      </p:tavLst>
                                    </p:anim>
                                    <p:anim calcmode="lin" valueType="num">
                                      <p:cBhvr>
                                        <p:cTn id="15" dur="25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anim calcmode="lin" valueType="num">
                                      <p:cBhvr>
                                        <p:cTn id="26" dur="250" fill="hold"/>
                                        <p:tgtEl>
                                          <p:spTgt spid="24"/>
                                        </p:tgtEl>
                                        <p:attrNameLst>
                                          <p:attrName>ppt_x</p:attrName>
                                        </p:attrNameLst>
                                      </p:cBhvr>
                                      <p:tavLst>
                                        <p:tav tm="0">
                                          <p:val>
                                            <p:strVal val="#ppt_x"/>
                                          </p:val>
                                        </p:tav>
                                        <p:tav tm="100000">
                                          <p:val>
                                            <p:strVal val="#ppt_x"/>
                                          </p:val>
                                        </p:tav>
                                      </p:tavLst>
                                    </p:anim>
                                    <p:anim calcmode="lin" valueType="num">
                                      <p:cBhvr>
                                        <p:cTn id="27" dur="25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anim calcmode="lin" valueType="num">
                                      <p:cBhvr>
                                        <p:cTn id="32" dur="250" fill="hold"/>
                                        <p:tgtEl>
                                          <p:spTgt spid="26"/>
                                        </p:tgtEl>
                                        <p:attrNameLst>
                                          <p:attrName>ppt_x</p:attrName>
                                        </p:attrNameLst>
                                      </p:cBhvr>
                                      <p:tavLst>
                                        <p:tav tm="0">
                                          <p:val>
                                            <p:strVal val="#ppt_x"/>
                                          </p:val>
                                        </p:tav>
                                        <p:tav tm="100000">
                                          <p:val>
                                            <p:strVal val="#ppt_x"/>
                                          </p:val>
                                        </p:tav>
                                      </p:tavLst>
                                    </p:anim>
                                    <p:anim calcmode="lin" valueType="num">
                                      <p:cBhvr>
                                        <p:cTn id="33" dur="2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anim calcmode="lin" valueType="num">
                                      <p:cBhvr>
                                        <p:cTn id="44" dur="250" fill="hold"/>
                                        <p:tgtEl>
                                          <p:spTgt spid="28"/>
                                        </p:tgtEl>
                                        <p:attrNameLst>
                                          <p:attrName>ppt_x</p:attrName>
                                        </p:attrNameLst>
                                      </p:cBhvr>
                                      <p:tavLst>
                                        <p:tav tm="0">
                                          <p:val>
                                            <p:strVal val="#ppt_x"/>
                                          </p:val>
                                        </p:tav>
                                        <p:tav tm="100000">
                                          <p:val>
                                            <p:strVal val="#ppt_x"/>
                                          </p:val>
                                        </p:tav>
                                      </p:tavLst>
                                    </p:anim>
                                    <p:anim calcmode="lin" valueType="num">
                                      <p:cBhvr>
                                        <p:cTn id="45" dur="250" fill="hold"/>
                                        <p:tgtEl>
                                          <p:spTgt spid="2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226779C-B598-DA0A-F31A-30FE0464212E}"/>
              </a:ext>
            </a:extLst>
          </p:cNvPr>
          <p:cNvGrpSpPr/>
          <p:nvPr/>
        </p:nvGrpSpPr>
        <p:grpSpPr>
          <a:xfrm>
            <a:off x="-19050" y="-785567"/>
            <a:ext cx="12209464" cy="7671303"/>
            <a:chOff x="-19050" y="-785567"/>
            <a:chExt cx="12209464" cy="7671303"/>
          </a:xfrm>
        </p:grpSpPr>
        <p:pic>
          <p:nvPicPr>
            <p:cNvPr id="40" name="Picture 39" descr="118-苏州大学-img1.jpg"/>
            <p:cNvPicPr>
              <a:picLocks noChangeAspect="1"/>
            </p:cNvPicPr>
            <p:nvPr/>
          </p:nvPicPr>
          <p:blipFill>
            <a:blip r:embed="rId5"/>
            <a:stretch>
              <a:fillRect/>
            </a:stretch>
          </p:blipFill>
          <p:spPr>
            <a:xfrm>
              <a:off x="-1" y="-759420"/>
              <a:ext cx="12190413" cy="7619008"/>
            </a:xfrm>
            <a:prstGeom prst="rect">
              <a:avLst/>
            </a:prstGeom>
          </p:spPr>
        </p:pic>
        <p:sp>
          <p:nvSpPr>
            <p:cNvPr id="37" name="矩形 36">
              <a:extLst>
                <a:ext uri="{FF2B5EF4-FFF2-40B4-BE49-F238E27FC236}">
                  <a16:creationId xmlns:a16="http://schemas.microsoft.com/office/drawing/2014/main" id="{64955527-E04B-7678-A3A9-E515A0C55202}"/>
                </a:ext>
              </a:extLst>
            </p:cNvPr>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70FA2F6-567E-BD97-5E18-CF34684017F8}"/>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947F9BD-8F85-9E7F-C973-3FA64E026DFC}"/>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0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0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0C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p:cNvSpPr>
              <a:spLocks/>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07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TWO</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409706933"/>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2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par>
                              <p:cTn id="13" fill="hold">
                                <p:stCondLst>
                                  <p:cond delay="1500"/>
                                </p:stCondLst>
                                <p:childTnLst>
                                  <p:par>
                                    <p:cTn id="14" presetID="2" presetClass="entr" presetSubtype="1" accel="4000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250" fill="hold"/>
                                            <p:tgtEl>
                                              <p:spTgt spid="24"/>
                                            </p:tgtEl>
                                            <p:attrNameLst>
                                              <p:attrName>ppt_x</p:attrName>
                                            </p:attrNameLst>
                                          </p:cBhvr>
                                          <p:tavLst>
                                            <p:tav tm="0">
                                              <p:val>
                                                <p:strVal val="#ppt_x"/>
                                              </p:val>
                                            </p:tav>
                                            <p:tav tm="100000">
                                              <p:val>
                                                <p:strVal val="#ppt_x"/>
                                              </p:val>
                                            </p:tav>
                                          </p:tavLst>
                                        </p:anim>
                                        <p:anim calcmode="lin" valueType="num">
                                          <p:cBhvr additive="base">
                                            <p:cTn id="17" dur="1250" fill="hold"/>
                                            <p:tgtEl>
                                              <p:spTgt spid="24"/>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750"/>
                                            <p:tgtEl>
                                              <p:spTgt spid="25"/>
                                            </p:tgtEl>
                                          </p:cBhvr>
                                        </p:animEffect>
                                        <p:anim calcmode="lin" valueType="num">
                                          <p:cBhvr>
                                            <p:cTn id="21" dur="750" fill="hold"/>
                                            <p:tgtEl>
                                              <p:spTgt spid="25"/>
                                            </p:tgtEl>
                                            <p:attrNameLst>
                                              <p:attrName>ppt_x</p:attrName>
                                            </p:attrNameLst>
                                          </p:cBhvr>
                                          <p:tavLst>
                                            <p:tav tm="0">
                                              <p:val>
                                                <p:strVal val="#ppt_x"/>
                                              </p:val>
                                            </p:tav>
                                            <p:tav tm="100000">
                                              <p:val>
                                                <p:strVal val="#ppt_x"/>
                                              </p:val>
                                            </p:tav>
                                          </p:tavLst>
                                        </p:anim>
                                        <p:anim calcmode="lin" valueType="num">
                                          <p:cBhvr>
                                            <p:cTn id="22" dur="75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2750"/>
                                </p:stCondLst>
                                <p:childTnLst>
                                  <p:par>
                                    <p:cTn id="24" presetID="2" presetClass="entr" presetSubtype="6"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500" fill="hold"/>
                                            <p:tgtEl>
                                              <p:spTgt spid="26"/>
                                            </p:tgtEl>
                                            <p:attrNameLst>
                                              <p:attrName>ppt_x</p:attrName>
                                            </p:attrNameLst>
                                          </p:cBhvr>
                                          <p:tavLst>
                                            <p:tav tm="0">
                                              <p:val>
                                                <p:strVal val="1+#ppt_w/2"/>
                                              </p:val>
                                            </p:tav>
                                            <p:tav tm="100000">
                                              <p:val>
                                                <p:strVal val="#ppt_x"/>
                                              </p:val>
                                            </p:tav>
                                          </p:tavLst>
                                        </p:anim>
                                        <p:anim calcmode="lin" valueType="num">
                                          <p:cBhvr additive="base">
                                            <p:cTn id="27" dur="1500" fill="hold"/>
                                            <p:tgtEl>
                                              <p:spTgt spid="26"/>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425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5" grpId="0"/>
          <p:bldP spid="19"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4234</TotalTime>
  <Words>4064</Words>
  <Application>Microsoft Office PowerPoint</Application>
  <PresentationFormat>自定义</PresentationFormat>
  <Paragraphs>285</Paragraphs>
  <Slides>27</Slides>
  <Notes>27</Notes>
  <HiddenSlides>0</HiddenSlides>
  <MMClips>0</MMClips>
  <ScaleCrop>false</ScaleCrop>
  <HeadingPairs>
    <vt:vector size="6" baseType="variant">
      <vt:variant>
        <vt:lpstr>已用的字体</vt:lpstr>
      </vt:variant>
      <vt:variant>
        <vt:i4>12</vt:i4>
      </vt:variant>
      <vt:variant>
        <vt:lpstr>主题</vt:lpstr>
      </vt:variant>
      <vt:variant>
        <vt:i4>10</vt:i4>
      </vt:variant>
      <vt:variant>
        <vt:lpstr>幻灯片标题</vt:lpstr>
      </vt:variant>
      <vt:variant>
        <vt:i4>27</vt:i4>
      </vt:variant>
    </vt:vector>
  </HeadingPairs>
  <TitlesOfParts>
    <vt:vector size="49" baseType="lpstr">
      <vt:lpstr>LiHei Pro</vt:lpstr>
      <vt:lpstr>等线</vt:lpstr>
      <vt:lpstr>等线 Light</vt:lpstr>
      <vt:lpstr>方正正黑简体</vt:lpstr>
      <vt:lpstr>迷你简汉真广标</vt:lpstr>
      <vt:lpstr>宋体</vt:lpstr>
      <vt:lpstr>微软雅黑</vt:lpstr>
      <vt:lpstr>Arial</vt:lpstr>
      <vt:lpstr>Calibri</vt:lpstr>
      <vt:lpstr>Impact</vt:lpstr>
      <vt:lpstr>Open Sans</vt:lpstr>
      <vt:lpstr>Segoe UI Light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2756</cp:revision>
  <dcterms:created xsi:type="dcterms:W3CDTF">2015-12-01T09:06:39Z</dcterms:created>
  <dcterms:modified xsi:type="dcterms:W3CDTF">2022-07-03T06:55:33Z</dcterms:modified>
  <cp:category>淘宝店铺:想搞设计</cp:category>
</cp:coreProperties>
</file>